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Java 24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772400" cy="10058400"/>
  <p:notesSz cx="7772400" cy="10058400"/>
  <p:custDataLst>
    <p:tags r:id="rId7"/>
  </p:custDataLst>
  <p:defaultTextStyle/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heme" Target="theme/theme1.xml" /><Relationship Id="rId11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tags" Target="tags/tag1.xml" /><Relationship Id="rId8" Type="http://schemas.openxmlformats.org/officeDocument/2006/relationships/presProps" Target="presProps.xml" /><Relationship Id="rId9" Type="http://schemas.openxmlformats.org/officeDocument/2006/relationships/viewProps" Target="viewProp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" Target="slide1.xml" TargetMode="Internal" /><Relationship Id="rId3" Type="http://schemas.openxmlformats.org/officeDocument/2006/relationships/slide" Target="slide2.xml" TargetMode="Internal" /><Relationship Id="rId4" Type="http://schemas.openxmlformats.org/officeDocument/2006/relationships/slide" Target="slide3.xml" TargetMode="Internal" /><Relationship Id="rId5" Type="http://schemas.openxmlformats.org/officeDocument/2006/relationships/slide" Target="slide4.xml" TargetMode="Interna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2"/>
          <p:cNvSpPr txBox="1"/>
          <p:nvPr/>
        </p:nvSpPr>
        <p:spPr>
          <a:xfrm>
            <a:off x="898842" y="905975"/>
            <a:ext cx="1707490" cy="2068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28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Text inside</a:t>
            </a:r>
            <a:r>
              <a:rPr sz="1200" spc="-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a bookmark 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8842" y="1235654"/>
            <a:ext cx="1711758" cy="477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87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Page</a:t>
            </a:r>
            <a:r>
              <a:rPr sz="1600" b="1" spc="-18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sz="1600" b="1" spc="13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heading!</a:t>
            </a:r>
          </a:p>
          <a:p>
            <a:pPr marL="0" marR="0">
              <a:lnSpc>
                <a:spcPts val="1328"/>
              </a:lnSpc>
              <a:spcBef>
                <a:spcPts val="393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Sample test</a:t>
            </a:r>
            <a:r>
              <a:rPr sz="1200" spc="-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text - Page 1!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2"/>
          <p:cNvSpPr txBox="1"/>
          <p:nvPr/>
        </p:nvSpPr>
        <p:spPr>
          <a:xfrm>
            <a:off x="898842" y="905975"/>
            <a:ext cx="1707490" cy="2068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28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Text inside</a:t>
            </a:r>
            <a:r>
              <a:rPr sz="1200" spc="-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a bookmark 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8842" y="1235654"/>
            <a:ext cx="1711758" cy="477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87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Page</a:t>
            </a:r>
            <a:r>
              <a:rPr sz="1600" b="1" spc="-18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sz="1600" b="1" spc="13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heading!</a:t>
            </a:r>
          </a:p>
          <a:p>
            <a:pPr marL="0" marR="0">
              <a:lnSpc>
                <a:spcPts val="1328"/>
              </a:lnSpc>
              <a:spcBef>
                <a:spcPts val="393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Sample test</a:t>
            </a:r>
            <a:r>
              <a:rPr sz="1200" spc="-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text - Page 2!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2"/>
          <p:cNvSpPr txBox="1"/>
          <p:nvPr/>
        </p:nvSpPr>
        <p:spPr>
          <a:xfrm>
            <a:off x="898842" y="905975"/>
            <a:ext cx="1707490" cy="2068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28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Text inside</a:t>
            </a:r>
            <a:r>
              <a:rPr sz="1200" spc="-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a bookmark 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8842" y="1235654"/>
            <a:ext cx="1711758" cy="477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87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Page</a:t>
            </a:r>
            <a:r>
              <a:rPr sz="1600" b="1" spc="-18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sz="1600" b="1" spc="13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heading!</a:t>
            </a:r>
          </a:p>
          <a:p>
            <a:pPr marL="0" marR="0">
              <a:lnSpc>
                <a:spcPts val="1328"/>
              </a:lnSpc>
              <a:spcBef>
                <a:spcPts val="393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Sample test</a:t>
            </a:r>
            <a:r>
              <a:rPr sz="1200" spc="-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text - Page 3!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2"/>
          <p:cNvSpPr txBox="1"/>
          <p:nvPr/>
        </p:nvSpPr>
        <p:spPr>
          <a:xfrm>
            <a:off x="898842" y="905975"/>
            <a:ext cx="1707490" cy="2068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28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Text inside</a:t>
            </a:r>
            <a:r>
              <a:rPr sz="1200" spc="-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a bookmark 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8842" y="1235654"/>
            <a:ext cx="1711758" cy="477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87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Page</a:t>
            </a:r>
            <a:r>
              <a:rPr sz="1600" b="1" spc="-18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4</a:t>
            </a:r>
            <a:r>
              <a:rPr sz="1600" b="1" spc="13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heading!</a:t>
            </a:r>
          </a:p>
          <a:p>
            <a:pPr marL="0" marR="0">
              <a:lnSpc>
                <a:spcPts val="1328"/>
              </a:lnSpc>
              <a:spcBef>
                <a:spcPts val="393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Sample test</a:t>
            </a:r>
            <a:r>
              <a:rPr sz="1200" spc="-1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>
                <a:solidFill>
                  <a:srgbClr val="000000"/>
                </a:solidFill>
                <a:latin typeface="Times New Roman"/>
                <a:cs typeface="Times New Roman"/>
              </a:rPr>
              <a:t>text - Page 4!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2"/>
          <p:cNvSpPr txBox="1"/>
          <p:nvPr/>
        </p:nvSpPr>
        <p:spPr>
          <a:xfrm>
            <a:off x="898842" y="1383917"/>
            <a:ext cx="1413662" cy="255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08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2F5496"/>
                </a:solidFill>
                <a:latin typeface="Calibri Light"/>
                <a:cs typeface="Calibri Light"/>
              </a:rPr>
              <a:t>Table</a:t>
            </a:r>
            <a:r>
              <a:rPr sz="1400" spc="13">
                <a:solidFill>
                  <a:srgbClr val="2F5496"/>
                </a:solidFill>
                <a:latin typeface="Calibri Light"/>
                <a:cs typeface="Calibri Light"/>
              </a:rPr>
              <a:t> </a:t>
            </a:r>
            <a:r>
              <a:rPr sz="1400">
                <a:solidFill>
                  <a:srgbClr val="2F5496"/>
                </a:solidFill>
                <a:latin typeface="Calibri Light"/>
                <a:cs typeface="Calibri Light"/>
              </a:rPr>
              <a:t>of</a:t>
            </a:r>
            <a:r>
              <a:rPr sz="1400" spc="18">
                <a:solidFill>
                  <a:srgbClr val="2F5496"/>
                </a:solidFill>
                <a:latin typeface="Calibri Light"/>
                <a:cs typeface="Calibri Light"/>
              </a:rPr>
              <a:t> </a:t>
            </a:r>
            <a:r>
              <a:rPr sz="1400">
                <a:solidFill>
                  <a:srgbClr val="2F5496"/>
                </a:solidFill>
                <a:latin typeface="Calibri Light"/>
                <a:cs typeface="Calibri Light"/>
              </a:rPr>
              <a:t>Contents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8842" y="1705337"/>
            <a:ext cx="6121696" cy="888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20"/>
              </a:lnSpc>
              <a:spcBef>
                <a:spcPct val="0"/>
              </a:spcBef>
              <a:spcAft>
                <a:spcPct val="0"/>
              </a:spcAft>
            </a:pP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PAGE</a:t>
            </a:r>
            <a:r>
              <a:rPr sz="1000" b="1" spc="12">
                <a:solidFill>
                  <a:srgbClr val="000000"/>
                </a:solidFill>
                <a:latin typeface="Calibri"/>
                <a:cs typeface="Calibri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 HEADING!.............................................................................................................................................</a:t>
            </a:r>
            <a:r>
              <a:rPr sz="1000" b="1" spc="-23">
                <a:solidFill>
                  <a:srgbClr val="000000"/>
                </a:solidFill>
                <a:latin typeface="Calibri"/>
                <a:cs typeface="Calibri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</a:t>
            </a:r>
          </a:p>
          <a:p>
            <a:pPr marL="0" marR="0">
              <a:lnSpc>
                <a:spcPts val="1220"/>
              </a:lnSpc>
              <a:spcBef>
                <a:spcPts val="604"/>
              </a:spcBef>
              <a:spcAft>
                <a:spcPct val="0"/>
              </a:spcAft>
            </a:pP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PAGE</a:t>
            </a:r>
            <a:r>
              <a:rPr sz="1000" b="1" spc="12">
                <a:solidFill>
                  <a:srgbClr val="000000"/>
                </a:solidFill>
                <a:latin typeface="Calibri"/>
                <a:cs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 HEADING!.............................................................................................................................................</a:t>
            </a:r>
            <a:r>
              <a:rPr sz="1000" b="1" spc="-23">
                <a:solidFill>
                  <a:srgbClr val="000000"/>
                </a:solidFill>
                <a:latin typeface="Calibri"/>
                <a:cs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</a:t>
            </a:r>
          </a:p>
          <a:p>
            <a:pPr marL="0" marR="0">
              <a:lnSpc>
                <a:spcPts val="1220"/>
              </a:lnSpc>
              <a:spcBef>
                <a:spcPts val="654"/>
              </a:spcBef>
              <a:spcAft>
                <a:spcPct val="0"/>
              </a:spcAft>
            </a:pP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PAGE</a:t>
            </a:r>
            <a:r>
              <a:rPr sz="1000" b="1" spc="12">
                <a:solidFill>
                  <a:srgbClr val="000000"/>
                </a:solidFill>
                <a:latin typeface="Calibri"/>
                <a:cs typeface="Calibri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 HEADING!.............................................................................................................................................</a:t>
            </a:r>
            <a:r>
              <a:rPr sz="1000" b="1" spc="-23">
                <a:solidFill>
                  <a:srgbClr val="000000"/>
                </a:solidFill>
                <a:latin typeface="Calibri"/>
                <a:cs typeface="Calibri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</a:p>
          <a:p>
            <a:pPr marL="0" marR="0">
              <a:lnSpc>
                <a:spcPts val="1220"/>
              </a:lnSpc>
              <a:spcBef>
                <a:spcPts val="607"/>
              </a:spcBef>
              <a:spcAft>
                <a:spcPct val="0"/>
              </a:spcAft>
            </a:pP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PAGE</a:t>
            </a:r>
            <a:r>
              <a:rPr sz="1000" b="1" spc="12">
                <a:solidFill>
                  <a:srgbClr val="000000"/>
                </a:solidFill>
                <a:latin typeface="Calibri"/>
                <a:cs typeface="Calibri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 HEADING!.............................................................................................................................................</a:t>
            </a:r>
            <a:r>
              <a:rPr sz="1000" b="1" spc="-23">
                <a:solidFill>
                  <a:srgbClr val="000000"/>
                </a:solidFill>
                <a:latin typeface="Calibri"/>
                <a:cs typeface="Calibri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>
                <a:solidFill>
                  <a:srgbClr val="000000"/>
                </a:solidFill>
                <a:latin typeface="Calibri"/>
                <a:cs typeface="Calibri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Microsoft Windows NT 10.0"/>
  <p:tag name="AS_RELEASE_DATE" val="2024.12.31"/>
  <p:tag name="AS_TITLE" val="Aspose.Slides for Java"/>
  <p:tag name="AS_VERSION" val="24.12"/>
</p:tagLst>
</file>

<file path=ppt/theme/theme1.xml><?xml version="1.0" encoding="utf-8"?>
<a:theme xmlns:r="http://schemas.openxmlformats.org/officeDocument/2006/relationships"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17</Paragraphs>
  <Slides>5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baseType="lpstr" size="10">
      <vt:lpstr>Arial</vt:lpstr>
      <vt:lpstr>Calibri</vt:lpstr>
      <vt:lpstr>Times New Roman</vt:lpstr>
      <vt:lpstr>Calibri Light</vt:lpstr>
      <vt:lpstr>Theme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Java</Application>
  <AppVersion>24.1200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Presentation PowerPoint</dc:title>
  <dc:creator>Yevgen</dc:creator>
  <cp:lastModifiedBy>Yevgen</cp:lastModifiedBy>
  <cp:revision>1</cp:revision>
  <dcterms:modified xsi:type="dcterms:W3CDTF">2025-02-09T14:57:30Z</dcterms:modified>
</cp:coreProperties>
</file>