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xls" ContentType="application/vnd.ms-excel"/>
  <Default Extension="gra" ContentType="application/vnd.openxmlformats-officedocument.oleObject"/>
  <Default Extension="wav" ContentType="audio/wav"/>
  <Default Extension="wmf" ContentType="image/x-wmf"/>
  <Default Extension="emf" ContentType="image/x-emf"/>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5.9-->
<p:presentation xmlns:r="http://schemas.openxmlformats.org/officeDocument/2006/relationships" xmlns:a="http://schemas.openxmlformats.org/drawingml/2006/main" xmlns:p="http://schemas.openxmlformats.org/presentationml/2006/main">
  <p:sldMasterIdLst>
    <p:sldMasterId id="2147483649" r:id="rId1"/>
  </p:sldMasterIdLst>
  <p:sldIdLst>
    <p:sldId id="284" r:id="rId2"/>
    <p:sldId id="271" r:id="rId3"/>
    <p:sldId id="274" r:id="rId4"/>
    <p:sldId id="262" r:id="rId5"/>
    <p:sldId id="263" r:id="rId6"/>
    <p:sldId id="281" r:id="rId7"/>
    <p:sldId id="282" r:id="rId8"/>
    <p:sldId id="257" r:id="rId9"/>
    <p:sldId id="265" r:id="rId10"/>
    <p:sldId id="260" r:id="rId11"/>
    <p:sldId id="264" r:id="rId12"/>
    <p:sldId id="266" r:id="rId13"/>
    <p:sldId id="259" r:id="rId14"/>
    <p:sldId id="277" r:id="rId15"/>
    <p:sldId id="278" r:id="rId16"/>
    <p:sldId id="269" r:id="rId17"/>
    <p:sldId id="270" r:id="rId18"/>
    <p:sldId id="276" r:id="rId19"/>
    <p:sldId id="261" r:id="rId20"/>
    <p:sldId id="279" r:id="rId21"/>
  </p:sldIdLst>
  <p:sldSz cx="9144000" cy="6858000" type="screen4x3"/>
  <p:notesSz cx="6858000" cy="9144000"/>
  <p:custDataLst>
    <p:tags r:id="rId22"/>
  </p:custDataLst>
  <p:defaultTextStyle>
    <a:defPPr>
      <a:defRPr lang="en-US"/>
    </a:defPPr>
    <a:lvl1pPr marL="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sz="2400" b="0" i="0" u="none" baseline="0">
        <a:solidFill>
          <a:schemeClr val="tx1"/>
        </a:solidFill>
        <a:effectLst/>
        <a:latin typeface="Times New Roman" charset="0"/>
      </a:defRPr>
    </a:lvl5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extLs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0929"/>
  </p:normalViewPr>
  <p:slideViewPr>
    <p:cSldViewPr>
      <p:cViewPr varScale="1">
        <p:scale>
          <a:sx n="67" d="100"/>
          <a:sy n="67" d="100"/>
        </p:scale>
        <p:origin x="0" y="0"/>
      </p:cViewPr>
      <p:guideLst>
        <p:guide orient="horz" pos="2160"/>
        <p:guide pos="2880"/>
      </p:guideLst>
    </p:cSldViewPr>
  </p:slideViewPr>
  <p:notesViewPr>
    <p:cSldViewPr>
      <p:cViewPr varScale="1">
        <p:scale>
          <a:sx n="1" d="100"/>
          <a:sy n="1" d="100"/>
        </p:scale>
        <p:origin x="0" y="0"/>
      </p:cViewPr>
      <p:guideLst/>
    </p:cSldViewPr>
  </p:notesViewPr>
  <p:gridSpacing cx="0" cy="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tags" Target="tags/tag1.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heme" Target="theme/theme1.xml" /><Relationship Id="rId26"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2.e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3.emf" /><Relationship Id="rId2" Type="http://schemas.openxmlformats.org/officeDocument/2006/relationships/image" Target="../media/image4.e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5.emf"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cSld name="Title Slide">
    <p:bg>
      <p:bgPr>
        <a:solidFill>
          <a:schemeClr val="bg1"/>
        </a:solidFill>
      </p:bgPr>
    </p:bg>
    <p:spTree>
      <p:nvGrpSpPr>
        <p:cNvPr id="1" name="" title=""/>
        <p:cNvGrpSpPr/>
        <p:nvPr/>
      </p:nvGrpSpPr>
      <p:grpSpPr/>
      <p:sp>
        <p:nvSpPr>
          <p:cNvPr id="4098" name="Rectangle 2" title=""/>
          <p:cNvSpPr/>
          <p:nvPr/>
        </p:nvSpPr>
        <p:spPr>
          <a:xfrm>
            <a:off x="0" y="0"/>
            <a:ext cx="4572000" cy="6858000"/>
          </a:xfrm>
          <a:prstGeom prst="rect">
            <a:avLst/>
          </a:prstGeom>
          <a:solidFill>
            <a:schemeClr val="accent1"/>
          </a:solidFill>
          <a:ln>
            <a:noFill/>
            <a:miter lim="800000"/>
          </a:ln>
        </p:spPr>
        <p:txBody>
          <a:bodyPr wrap="none" anchor="ctr" anchorCtr="0"/>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ctr"/>
            <a:endParaRPr kumimoji="1"/>
          </a:p>
        </p:txBody>
      </p:sp>
      <p:sp>
        <p:nvSpPr>
          <p:cNvPr id="4099" name="RoundCornerRectangle 3" title=""/>
          <p:cNvSpPr/>
          <p:nvPr/>
        </p:nvSpPr>
        <p:spPr>
          <a:xfrm>
            <a:off x="685800" y="990600"/>
            <a:ext cx="5181600" cy="1905000"/>
          </a:xfrm>
          <a:prstGeom prst="roundRect">
            <a:avLst>
              <a:gd name="adj" fmla="val 50000"/>
            </a:avLst>
          </a:prstGeom>
          <a:solidFill>
            <a:schemeClr val="bg1"/>
          </a:solidFill>
          <a:ln>
            <a:noFill/>
            <a:miter lim="800000"/>
          </a:ln>
        </p:spPr>
        <p:txBody>
          <a:bodyPr wrap="none" anchor="ctr" anchorCtr="0"/>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ctr"/>
            <a:endParaRPr kumimoji="1"/>
          </a:p>
        </p:txBody>
      </p:sp>
      <p:sp>
        <p:nvSpPr>
          <p:cNvPr id="4100" name="Rectangle 4" title=""/>
          <p:cNvSpPr>
            <a:spLocks noGrp="1"/>
          </p:cNvSpPr>
          <p:nvPr>
            <p:ph type="subTitle" idx="1"/>
          </p:nvPr>
        </p:nvSpPr>
        <p:spPr>
          <a:xfrm>
            <a:off x="4673600" y="2927350"/>
            <a:ext cx="3657600" cy="1822450"/>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20000"/>
              </a:spcBef>
              <a:spcAft>
                <a:spcPct val="0"/>
              </a:spcAft>
              <a:buClr>
                <a:schemeClr val="tx1"/>
              </a:buClr>
              <a:buSzPct val="75000"/>
              <a:buFont typeface="Wingdings" pitchFamily="2" charset="2"/>
              <a:buNone/>
              <a:defRPr kumimoji="0" lang="en-US" altLang="en-US" sz="2800" b="0" i="0" u="none" baseline="0">
                <a:solidFill>
                  <a:schemeClr val="tx2"/>
                </a:solidFill>
                <a:effectLst/>
                <a:latin typeface="Arial" pitchFamily="34" charset="0"/>
              </a:defRPr>
            </a:lvl1pPr>
            <a:lvl2pPr marL="457200" indent="0" algn="ctr" defTabSz="914400" rtl="0" eaLnBrk="1" fontAlgn="base" hangingPunct="1">
              <a:lnSpc>
                <a:spcPct val="100000"/>
              </a:lnSpc>
              <a:spcBef>
                <a:spcPct val="20000"/>
              </a:spcBef>
              <a:spcAft>
                <a:spcPct val="0"/>
              </a:spcAft>
              <a:buClr>
                <a:schemeClr val="tx1"/>
              </a:buClr>
              <a:buSzPct val="75000"/>
              <a:buFontTx/>
              <a:buNone/>
              <a:defRPr kumimoji="0" lang="en-US" altLang="en-US" sz="2400" b="0" i="0" u="none" baseline="0">
                <a:solidFill>
                  <a:schemeClr val="tx1"/>
                </a:solidFill>
                <a:effectLst/>
                <a:latin typeface="Arial" pitchFamily="34" charset="0"/>
              </a:defRPr>
            </a:lvl2pPr>
            <a:lvl3pPr marL="914400" indent="0" algn="ctr" defTabSz="914400" rtl="0" eaLnBrk="1" fontAlgn="base" hangingPunct="1">
              <a:lnSpc>
                <a:spcPct val="100000"/>
              </a:lnSpc>
              <a:spcBef>
                <a:spcPct val="20000"/>
              </a:spcBef>
              <a:spcAft>
                <a:spcPct val="0"/>
              </a:spcAft>
              <a:buClr>
                <a:schemeClr val="tx1"/>
              </a:buClr>
              <a:buSzPct val="75000"/>
              <a:buFont typeface="Wingdings" pitchFamily="2" charset="2"/>
              <a:buNone/>
              <a:defRPr kumimoji="0" lang="en-US" altLang="en-US" sz="2000" b="0" i="0" u="none" baseline="0">
                <a:solidFill>
                  <a:schemeClr val="tx1"/>
                </a:solidFill>
                <a:effectLst/>
                <a:latin typeface="Arial" pitchFamily="34" charset="0"/>
              </a:defRPr>
            </a:lvl3pPr>
            <a:lvl4pPr marL="1371600" indent="0" algn="ctr" defTabSz="914400" rtl="0" eaLnBrk="1" fontAlgn="base" hangingPunct="1">
              <a:lnSpc>
                <a:spcPct val="100000"/>
              </a:lnSpc>
              <a:spcBef>
                <a:spcPct val="20000"/>
              </a:spcBef>
              <a:spcAft>
                <a:spcPct val="0"/>
              </a:spcAft>
              <a:buClr>
                <a:schemeClr val="tx1"/>
              </a:buClr>
              <a:buSzPct val="80000"/>
              <a:buFontTx/>
              <a:buNone/>
              <a:defRPr kumimoji="0" lang="en-US" altLang="en-US" sz="1800" b="0" i="0" u="none" baseline="0">
                <a:solidFill>
                  <a:schemeClr val="tx1"/>
                </a:solidFill>
                <a:effectLst/>
                <a:latin typeface="Arial" pitchFamily="34" charset="0"/>
              </a:defRPr>
            </a:lvl4pPr>
            <a:lvl5pPr marL="1828800" indent="0" algn="ctr" defTabSz="914400" rtl="0" eaLnBrk="1" fontAlgn="base" hangingPunct="1">
              <a:lnSpc>
                <a:spcPct val="100000"/>
              </a:lnSpc>
              <a:spcBef>
                <a:spcPct val="20000"/>
              </a:spcBef>
              <a:spcAft>
                <a:spcPct val="0"/>
              </a:spcAft>
              <a:buClr>
                <a:schemeClr val="tx1"/>
              </a:buClr>
              <a:buSzPct val="65000"/>
              <a:buFont typeface="Wingdings" pitchFamily="2" charset="2"/>
              <a:buNone/>
              <a:defRPr kumimoji="0" lang="en-US" altLang="en-US" sz="1800" b="0" i="0" u="none" baseline="0">
                <a:solidFill>
                  <a:schemeClr val="tx1"/>
                </a:solidFill>
                <a:effectLst/>
                <a:latin typeface="Arial" pitchFamily="34" charset="0"/>
              </a:defRPr>
            </a:lvl5pPr>
          </a:lstStyle>
          <a:p>
            <a:pPr lvl="0"/>
            <a:r>
              <a:t>Click to edit Master subtitle style</a:t>
            </a:r>
          </a:p>
        </p:txBody>
      </p:sp>
      <p:grpSp>
        <p:nvGrpSpPr>
          <p:cNvPr id="4101" name="Group 5" title=""/>
          <p:cNvGrpSpPr/>
          <p:nvPr/>
        </p:nvGrpSpPr>
        <p:grpSpPr>
          <a:xfrm>
            <a:off x="3632200" y="4889500"/>
            <a:ext cx="4876800" cy="319088"/>
            <a:chOff x="2288" y="3080"/>
            <a:chExt cx="3072" cy="201"/>
          </a:xfrm>
        </p:grpSpPr>
        <p:sp>
          <p:nvSpPr>
            <p:cNvPr id="4102" name="RoundCornerRectangle 6" title=""/>
            <p:cNvSpPr/>
            <p:nvPr/>
          </p:nvSpPr>
          <p:spPr>
            <a:xfrm flipH="1">
              <a:off x="2288" y="3080"/>
              <a:ext cx="2914" cy="200"/>
            </a:xfrm>
            <a:prstGeom prst="roundRect">
              <a:avLst>
                <a:gd name="adj" fmla="val 0"/>
              </a:avLst>
            </a:prstGeom>
            <a:solidFill>
              <a:schemeClr val="bg2"/>
            </a:solidFill>
            <a:ln>
              <a:noFill/>
              <a:miter lim="800000"/>
            </a:ln>
          </p:spPr>
        </p:sp>
        <p:sp>
          <p:nvSpPr>
            <p:cNvPr id="4103" name="DelayFlow 7" title=""/>
            <p:cNvSpPr/>
            <p:nvPr/>
          </p:nvSpPr>
          <p:spPr>
            <a:xfrm>
              <a:off x="5196" y="3080"/>
              <a:ext cx="164" cy="201"/>
            </a:xfrm>
            <a:prstGeom prst="flowChartDelay">
              <a:avLst/>
            </a:prstGeom>
            <a:solidFill>
              <a:schemeClr val="bg2"/>
            </a:solidFill>
            <a:ln>
              <a:noFill/>
              <a:miter lim="800000"/>
            </a:ln>
            <a:effectLst/>
          </p:spPr>
        </p:sp>
      </p:grpSp>
      <p:sp>
        <p:nvSpPr>
          <p:cNvPr id="4104" name="Rectangle 8" title=""/>
          <p:cNvSpPr>
            <a:spLocks noGrp="1"/>
          </p:cNvSpPr>
          <p:nvPr>
            <p:ph type="dt" sz="quarter" idx="2"/>
          </p:nvPr>
        </p:nvSpPr>
        <p:spPr>
          <a:xfrm>
            <a:off x="2667000" y="6553200"/>
            <a:ext cx="1905000" cy="30480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r"/>
            <a:endParaRPr sz="1400">
              <a:solidFill>
                <a:schemeClr val="bg1"/>
              </a:solidFill>
              <a:latin typeface="Arial" pitchFamily="34" charset="0"/>
            </a:endParaRPr>
          </a:p>
        </p:txBody>
      </p:sp>
      <p:sp>
        <p:nvSpPr>
          <p:cNvPr id="4105" name="Rectangle 9" title=""/>
          <p:cNvSpPr>
            <a:spLocks noGrp="1"/>
          </p:cNvSpPr>
          <p:nvPr>
            <p:ph type="ftr" sz="quarter" idx="3"/>
          </p:nvPr>
        </p:nvSpPr>
        <p:spPr>
          <a:xfrm>
            <a:off x="5195888" y="6553200"/>
            <a:ext cx="3279775" cy="30480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r"/>
            <a:endParaRPr sz="1400">
              <a:latin typeface="Arial" pitchFamily="34" charset="0"/>
            </a:endParaRPr>
          </a:p>
        </p:txBody>
      </p:sp>
      <p:sp>
        <p:nvSpPr>
          <p:cNvPr id="4106" name="" title=""/>
          <p:cNvSpPr>
            <a:spLocks noGrp="1"/>
          </p:cNvSpPr>
          <p:nvPr>
            <p:ph type="sldNum" sz="quarter" idx="4"/>
          </p:nvPr>
        </p:nvSpPr>
        <p:spPr>
          <a:xfrm>
            <a:off x="9525" y="6359525"/>
            <a:ext cx="587375" cy="48895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fld id="{4A3FEE06-D221-4D86-9DAF-3BB174A01F56}" type="slidenum">
              <a:rPr sz="2600" b="1">
                <a:solidFill>
                  <a:schemeClr val="bg1"/>
                </a:solidFill>
                <a:latin typeface="Arial" pitchFamily="34" charset="0"/>
              </a:rPr>
              <a:t>‹#›</a:t>
            </a:fld>
            <a:endParaRPr sz="2600" b="1">
              <a:solidFill>
                <a:schemeClr val="bg1"/>
              </a:solidFill>
              <a:latin typeface="Arial" pitchFamily="34" charset="0"/>
            </a:endParaRPr>
          </a:p>
        </p:txBody>
      </p:sp>
      <p:sp>
        <p:nvSpPr>
          <p:cNvPr id="4107" name="" title=""/>
          <p:cNvSpPr>
            <a:spLocks noGrp="1"/>
          </p:cNvSpPr>
          <p:nvPr>
            <p:ph type="ctrTitle" sz="quarter"/>
          </p:nvPr>
        </p:nvSpPr>
        <p:spPr>
          <a:xfrm>
            <a:off x="936625" y="1425575"/>
            <a:ext cx="7772400" cy="1143000"/>
          </a:xfrm>
          <a:prstGeom prst="rect">
            <a:avLst/>
          </a:prstGeom>
          <a:noFill/>
          <a:ln>
            <a:noFill/>
            <a:miter lim="800000"/>
          </a:ln>
          <a:effectLst/>
        </p:spPr>
        <p:txBody>
          <a:bodyPr anchor="ctr" anchorCtr="0">
            <a:noAutofit/>
          </a:bodyPr>
          <a:lstStyle>
            <a:lvl1pPr marL="0" indent="0" algn="ctr" defTabSz="914400" rtl="0" eaLnBrk="1" fontAlgn="base" hangingPunct="1">
              <a:lnSpc>
                <a:spcPct val="90000"/>
              </a:lnSpc>
              <a:spcBef>
                <a:spcPct val="0"/>
              </a:spcBef>
              <a:spcAft>
                <a:spcPct val="0"/>
              </a:spcAft>
              <a:buClrTx/>
              <a:buSzTx/>
              <a:buFontTx/>
              <a:buNone/>
              <a:defRPr kumimoji="0" lang="en-US" altLang="en-US" sz="3600" b="1" i="0" u="none" baseline="0">
                <a:solidFill>
                  <a:schemeClr val="tx1"/>
                </a:solidFill>
                <a:effectLst/>
                <a:latin typeface="Arial" pitchFamily="34" charset="0"/>
              </a:defRPr>
            </a:lvl1pPr>
          </a:lstStyle>
          <a:p>
            <a:pPr lvl="0"/>
            <a:r>
              <a:t>Click to edit Master title style</a:t>
            </a:r>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title=""/>
        <p:cNvGrpSpPr/>
        <p:nvPr/>
      </p:nvGrpSpPr>
      <p:grpSpPr>
        <a:xfrm>
          <a:off x="0" y="0"/>
          <a:ext cx="0" cy="0"/>
        </a:xfrm>
      </p:grpSpPr>
      <p:sp>
        <p:nvSpPr>
          <p:cNvPr id="2" name="Title 1" title=""/>
          <p:cNvSpPr>
            <a:spLocks noGrp="1"/>
          </p:cNvSpPr>
          <p:nvPr>
            <p:ph type="title"/>
          </p:nvPr>
        </p:nvSpPr>
        <p:spPr/>
        <p:txBody>
          <a:bodyPr/>
          <a:lstStyle/>
          <a:p>
            <a:pPr lvl="0"/>
            <a:r>
              <a:t>Click to edit Master title style</a:t>
            </a:r>
            <a:endParaRPr lang="en-US"/>
          </a:p>
        </p:txBody>
      </p:sp>
      <p:sp>
        <p:nvSpPr>
          <p:cNvPr id="3" name="Content Placeholder 2" title=""/>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title=""/>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title=""/>
          <p:cNvSpPr>
            <a:spLocks noGrp="1"/>
          </p:cNvSpPr>
          <p:nvPr>
            <p:ph type="dt" sz="half" idx="10"/>
          </p:nvPr>
        </p:nvSpPr>
        <p:spPr>
          <a:xfrm>
            <a:off x="7010400" y="6553200"/>
            <a:ext cx="1905000" cy="304800"/>
          </a:xfrm>
        </p:spPr>
        <p:txBody>
          <a:bodyPr/>
          <a:lstStyle/>
          <a:p>
            <a:pPr lvl="0" algn="r"/>
            <a:endParaRPr sz="1400">
              <a:latin typeface="Arial" pitchFamily="34" charset="0"/>
            </a:endParaRPr>
          </a:p>
        </p:txBody>
      </p:sp>
      <p:sp>
        <p:nvSpPr>
          <p:cNvPr id="6" name="Footer Placeholder 5" title=""/>
          <p:cNvSpPr>
            <a:spLocks noGrp="1"/>
          </p:cNvSpPr>
          <p:nvPr>
            <p:ph type="ftr" sz="quarter" idx="11"/>
          </p:nvPr>
        </p:nvSpPr>
        <p:spPr>
          <a:xfrm>
            <a:off x="2936875" y="6529388"/>
            <a:ext cx="2895600" cy="304800"/>
          </a:xfrm>
        </p:spPr>
        <p:txBody>
          <a:bodyPr/>
          <a:lstStyle/>
          <a:p>
            <a:pPr lvl="0" algn="ctr"/>
            <a:endParaRPr sz="1400">
              <a:latin typeface="Arial" pitchFamily="34" charset="0"/>
            </a:endParaRPr>
          </a:p>
        </p:txBody>
      </p:sp>
      <p:sp>
        <p:nvSpPr>
          <p:cNvPr id="7" name="Slide Number Placeholder 6" title=""/>
          <p:cNvSpPr>
            <a:spLocks noGrp="1"/>
          </p:cNvSpPr>
          <p:nvPr>
            <p:ph type="sldNum" sz="quarter" idx="12"/>
          </p:nvPr>
        </p:nvSpPr>
        <p:spPr/>
        <p:txBody>
          <a:bodyPr/>
          <a:lstStyle/>
          <a:p>
            <a:pPr lvl="0"/>
            <a:fld id="{93AE1883-0942-4AA3-9DB2-9C7C3A0314B1}" type="slidenum">
              <a:rPr sz="2600" b="1">
                <a:solidFill>
                  <a:schemeClr val="bg1"/>
                </a:solidFill>
                <a:latin typeface="Arial" pitchFamily="34" charset="0"/>
              </a:rPr>
              <a:t>‹#›</a:t>
            </a:fld>
            <a:endParaRPr 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title=""/>
        <p:cNvGrpSpPr/>
        <p:nvPr/>
      </p:nvGrpSpPr>
      <p:grpSpPr>
        <a:xfrm>
          <a:off x="0" y="0"/>
          <a:ext cx="0" cy="0"/>
        </a:xfrm>
      </p:grpSpPr>
      <p:sp>
        <p:nvSpPr>
          <p:cNvPr id="2" name="Title 1" title=""/>
          <p:cNvSpPr>
            <a:spLocks noGrp="1"/>
          </p:cNvSpPr>
          <p:nvPr>
            <p:ph type="title"/>
          </p:nvPr>
        </p:nvSpPr>
        <p:spPr/>
        <p:txBody>
          <a:bodyPr/>
          <a:lstStyle/>
          <a:p>
            <a:pPr lvl="0"/>
            <a:r>
              <a:t>Click to edit Master title style</a:t>
            </a:r>
            <a:endParaRPr lang="en-US"/>
          </a:p>
        </p:txBody>
      </p:sp>
      <p:sp>
        <p:nvSpPr>
          <p:cNvPr id="3" name="Content Placeholder 2" title=""/>
          <p:cNvSpPr>
            <a:spLocks noGrp="1"/>
          </p:cNvSpPr>
          <p:nvPr>
            <p:ph idx="1"/>
          </p:nvPr>
        </p:nvSpPr>
        <p:spPr/>
        <p:txBody>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10"/>
          </p:nvPr>
        </p:nvSpPr>
        <p:spPr/>
        <p:txBody>
          <a:bodyPr/>
          <a:lstStyle/>
          <a:p>
            <a:pPr lvl="0" algn="r"/>
            <a:endParaRPr sz="1400">
              <a:latin typeface="Arial" pitchFamily="34" charset="0"/>
            </a:endParaRPr>
          </a:p>
        </p:txBody>
      </p:sp>
      <p:sp>
        <p:nvSpPr>
          <p:cNvPr id="5" name="Footer Placeholder 4" title=""/>
          <p:cNvSpPr>
            <a:spLocks noGrp="1"/>
          </p:cNvSpPr>
          <p:nvPr>
            <p:ph type="ftr" sz="quarter" idx="11"/>
          </p:nvPr>
        </p:nvSpPr>
        <p:spPr/>
        <p:txBody>
          <a:bodyPr/>
          <a:lstStyle/>
          <a:p>
            <a:pPr lvl="0" algn="ctr"/>
            <a:endParaRPr sz="1400">
              <a:latin typeface="Arial" pitchFamily="34" charset="0"/>
            </a:endParaRPr>
          </a:p>
        </p:txBody>
      </p:sp>
      <p:sp>
        <p:nvSpPr>
          <p:cNvPr id="6" name="Slide Number Placeholder 5" title=""/>
          <p:cNvSpPr>
            <a:spLocks noGrp="1"/>
          </p:cNvSpPr>
          <p:nvPr>
            <p:ph type="sldNum" sz="quarter" idx="12"/>
          </p:nvPr>
        </p:nvSpPr>
        <p:spPr/>
        <p:txBody>
          <a:bodyPr/>
          <a:lstStyle/>
          <a:p>
            <a:pPr lvl="0"/>
            <a:fld id="{93AE1883-0942-4AA3-9DB2-9C7C3A0314B1}" type="slidenum">
              <a:rPr sz="2600" b="1">
                <a:solidFill>
                  <a:schemeClr val="bg1"/>
                </a:solidFill>
                <a:latin typeface="Arial" pitchFamily="34" charset="0"/>
              </a:rPr>
              <a:t>‹#›</a:t>
            </a:fld>
            <a:endParaRPr 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p:bgPr>
    </p:bg>
    <p:spTree>
      <p:nvGrpSpPr>
        <p:cNvPr id="1" name="" title=""/>
        <p:cNvGrpSpPr/>
        <p:nvPr/>
      </p:nvGrpSpPr>
      <p:grpSpPr/>
      <p:grpSp>
        <p:nvGrpSpPr>
          <p:cNvPr id="3074" name="Group 2" title=""/>
          <p:cNvGrpSpPr/>
          <p:nvPr/>
        </p:nvGrpSpPr>
        <p:grpSpPr>
          <a:xfrm>
            <a:off x="0" y="0"/>
            <a:ext cx="3200400" cy="6858000"/>
            <a:chExt cx="2016" cy="4320"/>
          </a:xfrm>
        </p:grpSpPr>
        <p:sp>
          <p:nvSpPr>
            <p:cNvPr id="3075" name="Rectangle 3" title=""/>
            <p:cNvSpPr/>
            <p:nvPr/>
          </p:nvSpPr>
          <p:spPr>
            <a:xfrm>
              <a:off x="0" y="0"/>
              <a:ext cx="480" cy="4320"/>
            </a:xfrm>
            <a:prstGeom prst="rect">
              <a:avLst/>
            </a:prstGeom>
            <a:solidFill>
              <a:schemeClr val="accent1"/>
            </a:solidFill>
            <a:ln>
              <a:noFill/>
              <a:miter lim="800000"/>
            </a:ln>
          </p:spPr>
        </p:sp>
        <p:sp>
          <p:nvSpPr>
            <p:cNvPr id="3076" name="Rectangle 4" title=""/>
            <p:cNvSpPr/>
            <p:nvPr/>
          </p:nvSpPr>
          <p:spPr>
            <a:xfrm>
              <a:off x="432" y="0"/>
              <a:ext cx="1584" cy="672"/>
            </a:xfrm>
            <a:prstGeom prst="rect">
              <a:avLst/>
            </a:prstGeom>
            <a:solidFill>
              <a:schemeClr val="accent1"/>
            </a:solidFill>
            <a:ln>
              <a:noFill/>
              <a:miter lim="800000"/>
            </a:ln>
          </p:spPr>
        </p:sp>
      </p:grpSp>
      <p:sp>
        <p:nvSpPr>
          <p:cNvPr id="3077" name="RoundCornerRectangle 5" title=""/>
          <p:cNvSpPr/>
          <p:nvPr/>
        </p:nvSpPr>
        <p:spPr>
          <a:xfrm>
            <a:off x="762000" y="762000"/>
            <a:ext cx="5105400" cy="609600"/>
          </a:xfrm>
          <a:prstGeom prst="roundRect">
            <a:avLst>
              <a:gd name="adj" fmla="val 50000"/>
            </a:avLst>
          </a:prstGeom>
          <a:solidFill>
            <a:schemeClr val="bg1"/>
          </a:solidFill>
          <a:ln>
            <a:noFill/>
            <a:miter lim="800000"/>
          </a:ln>
        </p:spPr>
        <p:txBody>
          <a:bodyPr wrap="none" anchor="ctr" anchorCtr="0"/>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ctr"/>
            <a:endParaRPr kumimoji="1"/>
          </a:p>
        </p:txBody>
      </p:sp>
      <p:sp>
        <p:nvSpPr>
          <p:cNvPr id="3078" name="Rectangle 6" title=""/>
          <p:cNvSpPr>
            <a:spLocks noGrp="1"/>
          </p:cNvSpPr>
          <p:nvPr>
            <p:ph type="title"/>
          </p:nvPr>
        </p:nvSpPr>
        <p:spPr>
          <a:xfrm>
            <a:off x="914400" y="762000"/>
            <a:ext cx="8001000" cy="1143000"/>
          </a:xfrm>
          <a:prstGeom prst="rect">
            <a:avLst/>
          </a:prstGeom>
          <a:noFill/>
          <a:ln>
            <a:noFill/>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Click to edit Master title style</a:t>
            </a:r>
          </a:p>
        </p:txBody>
      </p:sp>
      <p:sp>
        <p:nvSpPr>
          <p:cNvPr id="3079" name="Rectangle 7" title=""/>
          <p:cNvSpPr>
            <a:spLocks noGrp="1"/>
          </p:cNvSpPr>
          <p:nvPr>
            <p:ph type="body" idx="1"/>
          </p:nvPr>
        </p:nvSpPr>
        <p:spPr>
          <a:xfrm>
            <a:off x="914400" y="2362200"/>
            <a:ext cx="8001000" cy="3733800"/>
          </a:xfrm>
          <a:prstGeom prst="rect">
            <a:avLst/>
          </a:prstGeom>
          <a:noFill/>
          <a:ln>
            <a:noFill/>
            <a:miter lim="800000"/>
          </a:ln>
        </p:spPr>
        <p:txBody>
          <a:bodyPr anchor="t"/>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Click to edit Master text styles</a:t>
            </a:r>
          </a:p>
          <a:p>
            <a:pPr lvl="1"/>
            <a:r>
              <a:t>Second level</a:t>
            </a:r>
          </a:p>
          <a:p>
            <a:pPr lvl="2"/>
            <a:r>
              <a:t>Third level</a:t>
            </a:r>
          </a:p>
          <a:p>
            <a:pPr lvl="3"/>
            <a:r>
              <a:t>Fourth level</a:t>
            </a:r>
          </a:p>
          <a:p>
            <a:pPr lvl="4"/>
            <a:r>
              <a:t>Fifth level</a:t>
            </a:r>
          </a:p>
        </p:txBody>
      </p:sp>
      <p:sp>
        <p:nvSpPr>
          <p:cNvPr id="3080" name="Rectangle 8" title=""/>
          <p:cNvSpPr>
            <a:spLocks noGrp="1"/>
          </p:cNvSpPr>
          <p:nvPr>
            <p:ph type="dt" sz="half" idx="2"/>
          </p:nvPr>
        </p:nvSpPr>
        <p:spPr>
          <a:xfrm>
            <a:off x="7010400" y="6553200"/>
            <a:ext cx="1905000" cy="30480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r"/>
            <a:endParaRPr sz="1400">
              <a:latin typeface="Arial" pitchFamily="34" charset="0"/>
            </a:endParaRPr>
          </a:p>
        </p:txBody>
      </p:sp>
      <p:sp>
        <p:nvSpPr>
          <p:cNvPr id="3081" name="Rectangle 9" title=""/>
          <p:cNvSpPr>
            <a:spLocks noGrp="1"/>
          </p:cNvSpPr>
          <p:nvPr>
            <p:ph type="ftr" sz="quarter" idx="3"/>
          </p:nvPr>
        </p:nvSpPr>
        <p:spPr>
          <a:xfrm>
            <a:off x="2936875" y="6529388"/>
            <a:ext cx="2895600" cy="304800"/>
          </a:xfrm>
          <a:prstGeom prst="rect">
            <a:avLst/>
          </a:prstGeom>
          <a:noFill/>
          <a:ln>
            <a:noFill/>
            <a:miter lim="800000"/>
          </a:ln>
          <a:effectLst/>
        </p:spPr>
        <p:txBody>
          <a:bodyPr anchor="b" anchorCtr="0">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lgn="ctr"/>
            <a:endParaRPr sz="1400">
              <a:latin typeface="Arial" pitchFamily="34" charset="0"/>
            </a:endParaRPr>
          </a:p>
        </p:txBody>
      </p:sp>
      <p:sp>
        <p:nvSpPr>
          <p:cNvPr id="3082" name="" title=""/>
          <p:cNvSpPr>
            <a:spLocks noGrp="1"/>
          </p:cNvSpPr>
          <p:nvPr>
            <p:ph type="sldNum" sz="quarter" idx="4"/>
          </p:nvPr>
        </p:nvSpPr>
        <p:spPr>
          <a:xfrm>
            <a:off x="84138" y="6343650"/>
            <a:ext cx="587375" cy="488950"/>
          </a:xfrm>
          <a:prstGeom prst="rect">
            <a:avLst/>
          </a:prstGeom>
          <a:noFill/>
          <a:ln>
            <a:noFill/>
            <a:miter lim="800000"/>
          </a:ln>
          <a:effectLst/>
        </p:spPr>
        <p:txBody>
          <a:bodyPr anchor="b" anchorCtr="1">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1pPr>
            <a:lvl2pPr marL="4572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2pPr>
            <a:lvl3pPr marL="9144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3pPr>
            <a:lvl4pPr marL="13716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4pPr>
            <a:lvl5pPr marL="1828800" indent="0" algn="l" defTabSz="914400" rtl="0" eaLnBrk="1" fontAlgn="base" hangingPunct="1">
              <a:lnSpc>
                <a:spcPct val="100000"/>
              </a:lnSpc>
              <a:spcBef>
                <a:spcPct val="0"/>
              </a:spcBef>
              <a:spcAft>
                <a:spcPct val="0"/>
              </a:spcAft>
              <a:buClrTx/>
              <a:buSzTx/>
              <a:buFontTx/>
              <a:buNone/>
              <a:defRPr kumimoji="0" lang="en-US" altLang="en-US" sz="2400" b="0" i="0" u="none" baseline="0">
                <a:solidFill>
                  <a:schemeClr val="tx1"/>
                </a:solidFill>
                <a:effectLst/>
                <a:latin typeface="Times New Roman" charset="0"/>
              </a:defRPr>
            </a:lvl5pPr>
          </a:lstStyle>
          <a:p>
            <a:pPr lvl="0"/>
            <a:fld id="{D500D51E-AB92-4256-8CC5-24CA8C9BA573}" type="slidenum">
              <a:rPr sz="2600" b="1">
                <a:solidFill>
                  <a:schemeClr val="bg1"/>
                </a:solidFill>
                <a:latin typeface="Arial" pitchFamily="34" charset="0"/>
              </a:rPr>
              <a:t>‹#›</a:t>
            </a:fld>
            <a:endParaRPr sz="2600" b="1">
              <a:solidFill>
                <a:schemeClr val="bg1"/>
              </a:solidFill>
              <a:latin typeface="Arial" pitchFamily="34" charset="0"/>
            </a:endParaRPr>
          </a:p>
        </p:txBody>
      </p:sp>
      <p:grpSp>
        <p:nvGrpSpPr>
          <p:cNvPr id="3083" name="" title=""/>
          <p:cNvGrpSpPr/>
          <p:nvPr/>
        </p:nvGrpSpPr>
        <p:grpSpPr>
          <a:xfrm>
            <a:off x="228600" y="1981200"/>
            <a:ext cx="7391400" cy="319088"/>
            <a:chOff x="144" y="1248"/>
            <a:chExt cx="4656" cy="201"/>
          </a:xfrm>
        </p:grpSpPr>
        <p:sp>
          <p:nvSpPr>
            <p:cNvPr id="3084" name="" title=""/>
            <p:cNvSpPr/>
            <p:nvPr/>
          </p:nvSpPr>
          <p:spPr>
            <a:xfrm>
              <a:off x="384" y="1248"/>
              <a:ext cx="4416" cy="200"/>
            </a:xfrm>
            <a:prstGeom prst="roundRect">
              <a:avLst>
                <a:gd name="adj" fmla="val 0"/>
              </a:avLst>
            </a:prstGeom>
            <a:solidFill>
              <a:schemeClr val="bg2"/>
            </a:solidFill>
            <a:ln>
              <a:noFill/>
              <a:miter lim="800000"/>
            </a:ln>
          </p:spPr>
        </p:sp>
        <p:sp>
          <p:nvSpPr>
            <p:cNvPr id="3085" name="" title=""/>
            <p:cNvSpPr/>
            <p:nvPr/>
          </p:nvSpPr>
          <p:spPr>
            <a:xfrm flipH="1">
              <a:off x="144" y="1248"/>
              <a:ext cx="248" cy="201"/>
            </a:xfrm>
            <a:prstGeom prst="flowChartDelay">
              <a:avLst/>
            </a:prstGeom>
            <a:solidFill>
              <a:schemeClr val="bg2"/>
            </a:solidFill>
            <a:ln>
              <a:noFill/>
              <a:miter lim="800000"/>
            </a:ln>
            <a:effectLst/>
          </p:spPr>
        </p: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Lst>
  <p:transition/>
  <p:timing/>
  <p:hf sldNum="0" hdr="0" dt="0"/>
  <p:txStyles>
    <p:titleStyle>
      <a:lvl1pPr marL="0" indent="0" algn="l" defTabSz="914400" rtl="0" eaLnBrk="1" fontAlgn="base" hangingPunct="1">
        <a:lnSpc>
          <a:spcPct val="90000"/>
        </a:lnSpc>
        <a:spcBef>
          <a:spcPct val="0"/>
        </a:spcBef>
        <a:spcAft>
          <a:spcPct val="0"/>
        </a:spcAft>
        <a:buClrTx/>
        <a:buSzTx/>
        <a:buFontTx/>
        <a:buNone/>
        <a:defRPr kumimoji="0" sz="3600" b="1" i="0" u="none" baseline="0">
          <a:solidFill>
            <a:schemeClr val="tx2"/>
          </a:solidFill>
          <a:effectLst/>
          <a:latin typeface="Arial" pitchFamily="34" charset="0"/>
        </a:defRPr>
      </a:lvl1pPr>
    </p:titleStyle>
    <p:body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sz="1800" b="0" i="0" u="none" baseline="0">
          <a:solidFill>
            <a:schemeClr val="tx1"/>
          </a:solidFill>
          <a:effectLst/>
          <a:latin typeface="Arial" pitchFamily="34" charset="0"/>
        </a:defRPr>
      </a:lvl5pPr>
    </p:bodyStyle>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file:///C:\Program%20Files\Common%20Files\Microsoft%20Shared\Clipart\cagcat50\pe07677_.wmf" TargetMode="External" /><Relationship Id="rId3" Type="http://schemas.openxmlformats.org/officeDocument/2006/relationships/image" Target="../media/image1.wmf" /><Relationship Id="rId4" Type="http://schemas.openxmlformats.org/officeDocument/2006/relationships/audio" Target="../media/carbrake2.wav"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oleObject" Target="../embeddings/oleObject1.xls" TargetMode="Internal" /><Relationship Id="rId3" Type="http://schemas.openxmlformats.org/officeDocument/2006/relationships/image" Target="../media/image2.emf" /><Relationship Id="rId4" Type="http://schemas.openxmlformats.org/officeDocument/2006/relationships/vmlDrawing" Target="../drawings/vmlDrawing1.v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oleObject" Target="../embeddings/oleObject2.gra" TargetMode="Internal" /><Relationship Id="rId3" Type="http://schemas.openxmlformats.org/officeDocument/2006/relationships/image" Target="../media/image3.emf" /><Relationship Id="rId4" Type="http://schemas.openxmlformats.org/officeDocument/2006/relationships/oleObject" Target="../embeddings/oleObject3.xls" TargetMode="Internal" /><Relationship Id="rId5" Type="http://schemas.openxmlformats.org/officeDocument/2006/relationships/image" Target="../media/image4.emf" /><Relationship Id="rId6" Type="http://schemas.openxmlformats.org/officeDocument/2006/relationships/vmlDrawing" Target="../drawings/vmlDrawing2.v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oleObject" Target="../embeddings/oleObject4.xls" TargetMode="Internal" /><Relationship Id="rId3" Type="http://schemas.openxmlformats.org/officeDocument/2006/relationships/image" Target="../media/image5.emf" /><Relationship Id="rId4" Type="http://schemas.openxmlformats.org/officeDocument/2006/relationships/vmlDrawing" Target="../drawings/vmlDrawing3.v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audio" Target="../media/ricochet1.wav"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bg>
      <p:bgPr>
        <a:solidFill>
          <a:srgbClr val="FFFFFF"/>
        </a:solidFill>
      </p:bgPr>
    </p:bg>
    <p:spTree>
      <p:nvGrpSpPr>
        <p:cNvPr id="1" name="" title=""/>
        <p:cNvGrpSpPr/>
        <p:nvPr/>
      </p:nvGrpSpPr>
      <p:grpSpPr>
        <a:xfrm>
          <a:off x="0" y="0"/>
          <a:ext cx="0" cy="0"/>
        </a:xfrm>
      </p:grpSpPr>
      <p:sp>
        <p:nvSpPr>
          <p:cNvPr id="5" name="Title 1" title=""/>
          <p:cNvSpPr>
            <a:spLocks noGrp="1"/>
          </p:cNvSpPr>
          <p:nvPr>
            <p:ph type="title"/>
          </p:nvPr>
        </p:nvSpPr>
        <p:spPr>
          <a:noFill/>
          <a:ln w="0">
            <a:noFill/>
          </a:ln>
        </p:spPr>
        <p:txBody>
          <a:bodyPr wrap="square" lIns="91440" tIns="45720" rIns="91440" bIns="45720" anchor="b"/>
          <a:lstStyle/>
          <a:p>
            <a:pPr marL="0" marR="0" indent="0" algn="l" fontAlgn="auto">
              <a:lnSpc>
                <a:spcPct val="90000"/>
              </a:lnSpc>
              <a:spcBef>
                <a:spcPct val="0"/>
              </a:spcBef>
              <a:spcAft>
                <a:spcPct val="0"/>
              </a:spcAft>
            </a:pPr>
            <a:r>
              <a:rPr sz="3600" b="1" spc="0" baseline="0">
                <a:solidFill>
                  <a:srgbClr val="009C98"/>
                </a:solidFill>
                <a:latin typeface="Arial"/>
              </a:rPr>
              <a:t>Edited tips on 2nd slide</a:t>
            </a:r>
          </a:p>
        </p:txBody>
      </p:sp>
      <p:sp>
        <p:nvSpPr>
          <p:cNvPr id="6" name="NotDefined 3" title=""/>
          <p:cNvSpPr/>
          <p:nvPr/>
        </p:nvSpPr>
        <p:spPr>
          <a:xfrm>
            <a:off x="914400" y="2667000"/>
            <a:ext cx="3924300" cy="3429000"/>
          </a:xfrm>
          <a:noFill/>
          <a:ln w="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lstStyle/>
          <a:p>
            <a:pPr marL="342900" marR="0" lvl="0" indent="-342900" algn="l">
              <a:lnSpc>
                <a:spcPct val="90000"/>
              </a:lnSpc>
              <a:spcBef>
                <a:spcPts val="480"/>
              </a:spcBef>
              <a:spcAft>
                <a:spcPct val="0"/>
              </a:spcAft>
              <a:buChar char="●"/>
              <a:defRPr sz="2400"/>
            </a:pPr>
            <a:r>
              <a:rPr sz="2400" spc="0" baseline="0">
                <a:solidFill>
                  <a:srgbClr val="003366"/>
                </a:solidFill>
                <a:latin typeface="Arial"/>
              </a:rPr>
              <a:t>Outlines</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Slide Structure</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Fonts</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Colour</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Background</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Graphs</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Spelling and Grammar</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Conclusions</a:t>
            </a:r>
          </a:p>
          <a:p>
            <a:pPr marL="342900" marR="0" lvl="0" indent="-342900" algn="l">
              <a:lnSpc>
                <a:spcPct val="90000"/>
              </a:lnSpc>
              <a:spcBef>
                <a:spcPts val="480"/>
              </a:spcBef>
              <a:spcAft>
                <a:spcPct val="0"/>
              </a:spcAft>
              <a:buChar char="●"/>
              <a:defRPr sz="2400"/>
            </a:pPr>
            <a:r>
              <a:rPr sz="2400" spc="0" baseline="0">
                <a:solidFill>
                  <a:srgbClr val="003366"/>
                </a:solidFill>
                <a:latin typeface="Arial"/>
              </a:rPr>
              <a:t>Questions</a:t>
            </a:r>
          </a:p>
          <a:p>
            <a:pPr marL="342900" marR="0" lvl="0" indent="-342900" algn="l">
              <a:lnSpc>
                <a:spcPct val="90000"/>
              </a:lnSpc>
              <a:spcBef>
                <a:spcPts val="480"/>
              </a:spcBef>
              <a:spcAft>
                <a:spcPct val="0"/>
              </a:spcAft>
              <a:buChar char="●"/>
              <a:defRPr sz="2400"/>
            </a:pPr>
          </a:p>
          <a:p>
            <a:pPr marL="0" marR="127000" indent="0" algn="l" fontAlgn="auto">
              <a:lnSpc>
                <a:spcPct val="0"/>
              </a:lnSpc>
              <a:spcBef>
                <a:spcPct val="0"/>
              </a:spcBef>
              <a:spcAft>
                <a:spcPct val="0"/>
              </a:spcAft>
              <a:defRPr sz="2400"/>
            </a:pPr>
          </a:p>
          <a:p>
            <a:pPr marL="342900" marR="0" lvl="0" indent="-342900" algn="l">
              <a:lnSpc>
                <a:spcPct val="90000"/>
              </a:lnSpc>
              <a:spcBef>
                <a:spcPts val="480"/>
              </a:spcBef>
              <a:spcAft>
                <a:spcPct val="0"/>
              </a:spcAft>
              <a:buChar char="●"/>
              <a:defRPr sz="2400"/>
            </a:pPr>
          </a:p>
          <a:p>
            <a:pPr marL="342900" marR="0" lvl="0" indent="-342900" algn="l">
              <a:lnSpc>
                <a:spcPct val="90000"/>
              </a:lnSpc>
              <a:spcBef>
                <a:spcPts val="480"/>
              </a:spcBef>
              <a:spcAft>
                <a:spcPct val="0"/>
              </a:spcAft>
              <a:buChar char="●"/>
              <a:defRPr sz="2400"/>
            </a:pPr>
          </a:p>
        </p:txBody>
      </p:sp>
      <p:sp>
        <p:nvSpPr>
          <p:cNvPr id="7" name="NotDefined 4" title=""/>
          <p:cNvSpPr/>
          <p:nvPr/>
        </p:nvSpPr>
        <p:spPr>
          <a:xfrm>
            <a:off x="4991100" y="2667000"/>
            <a:ext cx="3924300" cy="3429000"/>
          </a:xfrm>
          <a:no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024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Colour </a:t>
            </a:r>
            <a:r>
              <a:t>- Good</a:t>
            </a:r>
          </a:p>
        </p:txBody>
      </p:sp>
      <p:sp>
        <p:nvSpPr>
          <p:cNvPr id="1024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a</a:t>
            </a:r>
            <a:r>
              <a:t> colour</a:t>
            </a:r>
            <a:r>
              <a:t> of font that contrasts sharply with the background</a:t>
            </a:r>
          </a:p>
          <a:p>
            <a:pPr lvl="1"/>
            <a:r>
              <a:t>Ex: blue font on white background</a:t>
            </a:r>
          </a:p>
          <a:p>
            <a:pPr lvl="0"/>
            <a:r>
              <a:t>Use </a:t>
            </a:r>
            <a:r>
              <a:t>colour </a:t>
            </a:r>
            <a:r>
              <a:t>to reinforce the logic of your structure</a:t>
            </a:r>
          </a:p>
          <a:p>
            <a:pPr lvl="1"/>
            <a:r>
              <a:t>Ex: light blue title and dark blue text</a:t>
            </a:r>
          </a:p>
          <a:p>
            <a:pPr lvl="0"/>
            <a:r>
              <a:t>Use </a:t>
            </a:r>
            <a:r>
              <a:t>colour</a:t>
            </a:r>
            <a:r>
              <a:t> to emphasize a point</a:t>
            </a:r>
          </a:p>
          <a:p>
            <a:pPr lvl="1"/>
            <a:r>
              <a:t>But only use this </a:t>
            </a:r>
            <a:r>
              <a:rPr>
                <a:solidFill>
                  <a:srgbClr val="009999"/>
                </a:solidFill>
              </a:rPr>
              <a:t>occasionally</a:t>
            </a:r>
            <a:endParaRPr>
              <a:solidFill>
                <a:srgbClr val="009999"/>
              </a:solidFill>
            </a:endParaRPr>
          </a:p>
          <a:p>
            <a:pPr lvl="1"/>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4338"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Colour </a:t>
            </a:r>
            <a:r>
              <a:t>- Bad</a:t>
            </a:r>
          </a:p>
        </p:txBody>
      </p:sp>
      <p:sp>
        <p:nvSpPr>
          <p:cNvPr id="14339"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lnSpc>
                <a:spcPct val="90000"/>
              </a:lnSpc>
            </a:pPr>
            <a:r>
              <a:rPr>
                <a:solidFill>
                  <a:srgbClr val="FFFF00"/>
                </a:solidFill>
              </a:rPr>
              <a:t>Using a font </a:t>
            </a:r>
            <a:r>
              <a:rPr>
                <a:solidFill>
                  <a:srgbClr val="FFFF00"/>
                </a:solidFill>
              </a:rPr>
              <a:t>colour</a:t>
            </a:r>
            <a:r>
              <a:rPr>
                <a:solidFill>
                  <a:srgbClr val="FFFF00"/>
                </a:solidFill>
              </a:rPr>
              <a:t> that does not contrast with the background </a:t>
            </a:r>
            <a:r>
              <a:rPr>
                <a:solidFill>
                  <a:srgbClr val="FFFF00"/>
                </a:solidFill>
              </a:rPr>
              <a:t>colour </a:t>
            </a:r>
            <a:r>
              <a:rPr>
                <a:solidFill>
                  <a:srgbClr val="FFFF00"/>
                </a:solidFill>
              </a:rPr>
              <a:t>is hard to read </a:t>
            </a:r>
            <a:endParaRPr>
              <a:solidFill>
                <a:srgbClr val="FFFF00"/>
              </a:solidFill>
            </a:endParaRPr>
          </a:p>
          <a:p>
            <a:pPr lvl="0">
              <a:lnSpc>
                <a:spcPct val="90000"/>
              </a:lnSpc>
            </a:pPr>
            <a:r>
              <a:t>Using </a:t>
            </a:r>
            <a:r>
              <a:t>colour </a:t>
            </a:r>
            <a:r>
              <a:t>for decoration is </a:t>
            </a:r>
            <a:r>
              <a:rPr>
                <a:solidFill>
                  <a:schemeClr val="accent2"/>
                </a:solidFill>
              </a:rPr>
              <a:t>distracting </a:t>
            </a:r>
            <a:r>
              <a:t>and </a:t>
            </a:r>
            <a:r>
              <a:rPr>
                <a:solidFill>
                  <a:schemeClr val="folHlink"/>
                </a:solidFill>
              </a:rPr>
              <a:t>annoying</a:t>
            </a:r>
            <a:r>
              <a:t>.</a:t>
            </a:r>
          </a:p>
          <a:p>
            <a:pPr lvl="0">
              <a:lnSpc>
                <a:spcPct val="90000"/>
              </a:lnSpc>
            </a:pPr>
            <a:r>
              <a:rPr>
                <a:solidFill>
                  <a:srgbClr val="FF3399"/>
                </a:solidFill>
              </a:rPr>
              <a:t>Using a different </a:t>
            </a:r>
            <a:r>
              <a:rPr>
                <a:solidFill>
                  <a:srgbClr val="FF3399"/>
                </a:solidFill>
              </a:rPr>
              <a:t>colour </a:t>
            </a:r>
            <a:r>
              <a:rPr>
                <a:solidFill>
                  <a:srgbClr val="FF3399"/>
                </a:solidFill>
              </a:rPr>
              <a:t>for each point is unnecessary</a:t>
            </a:r>
            <a:endParaRPr>
              <a:solidFill>
                <a:srgbClr val="FF3399"/>
              </a:solidFill>
            </a:endParaRPr>
          </a:p>
          <a:p>
            <a:pPr lvl="1">
              <a:lnSpc>
                <a:spcPct val="90000"/>
              </a:lnSpc>
            </a:pPr>
            <a:r>
              <a:rPr>
                <a:solidFill>
                  <a:srgbClr val="FF0000"/>
                </a:solidFill>
              </a:rPr>
              <a:t>Using a different </a:t>
            </a:r>
            <a:r>
              <a:rPr>
                <a:solidFill>
                  <a:srgbClr val="FF0000"/>
                </a:solidFill>
              </a:rPr>
              <a:t>colour </a:t>
            </a:r>
            <a:r>
              <a:rPr>
                <a:solidFill>
                  <a:srgbClr val="FF0000"/>
                </a:solidFill>
              </a:rPr>
              <a:t>for secondary points is also unnecessary</a:t>
            </a:r>
            <a:endParaRPr>
              <a:solidFill>
                <a:srgbClr val="FF0000"/>
              </a:solidFill>
            </a:endParaRPr>
          </a:p>
          <a:p>
            <a:pPr lvl="0">
              <a:lnSpc>
                <a:spcPct val="90000"/>
              </a:lnSpc>
            </a:pPr>
            <a:r>
              <a:rPr>
                <a:solidFill>
                  <a:srgbClr val="FF0000"/>
                </a:solidFill>
              </a:rPr>
              <a:t>T</a:t>
            </a:r>
            <a:r>
              <a:rPr>
                <a:solidFill>
                  <a:srgbClr val="FF6600"/>
                </a:solidFill>
              </a:rPr>
              <a:t>r</a:t>
            </a:r>
            <a:r>
              <a:rPr>
                <a:solidFill>
                  <a:srgbClr val="FFFF00"/>
                </a:solidFill>
              </a:rPr>
              <a:t>y</a:t>
            </a:r>
            <a:r>
              <a:rPr>
                <a:solidFill>
                  <a:srgbClr val="33CC33"/>
                </a:solidFill>
              </a:rPr>
              <a:t>i</a:t>
            </a:r>
            <a:r>
              <a:rPr>
                <a:solidFill>
                  <a:srgbClr val="0066FF"/>
                </a:solidFill>
              </a:rPr>
              <a:t>n</a:t>
            </a:r>
            <a:r>
              <a:rPr>
                <a:solidFill>
                  <a:schemeClr val="folHlink"/>
                </a:solidFill>
              </a:rPr>
              <a:t>g</a:t>
            </a:r>
            <a:r>
              <a:rPr>
                <a:solidFill>
                  <a:srgbClr val="FF3399"/>
                </a:solidFill>
              </a:rPr>
              <a:t> t</a:t>
            </a:r>
            <a:r>
              <a:rPr>
                <a:solidFill>
                  <a:srgbClr val="FF0000"/>
                </a:solidFill>
              </a:rPr>
              <a:t>o</a:t>
            </a:r>
            <a:r>
              <a:rPr>
                <a:solidFill>
                  <a:srgbClr val="FF3399"/>
                </a:solidFill>
              </a:rPr>
              <a:t> </a:t>
            </a:r>
            <a:r>
              <a:rPr>
                <a:solidFill>
                  <a:srgbClr val="FF6600"/>
                </a:solidFill>
              </a:rPr>
              <a:t>b</a:t>
            </a:r>
            <a:r>
              <a:rPr>
                <a:solidFill>
                  <a:srgbClr val="FFFF00"/>
                </a:solidFill>
              </a:rPr>
              <a:t>e </a:t>
            </a:r>
            <a:r>
              <a:rPr>
                <a:solidFill>
                  <a:srgbClr val="33CC33"/>
                </a:solidFill>
              </a:rPr>
              <a:t>c</a:t>
            </a:r>
            <a:r>
              <a:rPr>
                <a:solidFill>
                  <a:srgbClr val="0066FF"/>
                </a:solidFill>
              </a:rPr>
              <a:t>r</a:t>
            </a:r>
            <a:r>
              <a:rPr>
                <a:solidFill>
                  <a:schemeClr val="folHlink"/>
                </a:solidFill>
              </a:rPr>
              <a:t>e</a:t>
            </a:r>
            <a:r>
              <a:rPr>
                <a:solidFill>
                  <a:srgbClr val="FF3399"/>
                </a:solidFill>
              </a:rPr>
              <a:t>a</a:t>
            </a:r>
            <a:r>
              <a:rPr>
                <a:solidFill>
                  <a:srgbClr val="FF0000"/>
                </a:solidFill>
              </a:rPr>
              <a:t>t</a:t>
            </a:r>
            <a:r>
              <a:rPr>
                <a:solidFill>
                  <a:srgbClr val="FF6600"/>
                </a:solidFill>
              </a:rPr>
              <a:t>i</a:t>
            </a:r>
            <a:r>
              <a:rPr>
                <a:solidFill>
                  <a:srgbClr val="FFFF00"/>
                </a:solidFill>
              </a:rPr>
              <a:t>v</a:t>
            </a:r>
            <a:r>
              <a:rPr>
                <a:solidFill>
                  <a:srgbClr val="33CC33"/>
                </a:solidFill>
              </a:rPr>
              <a:t>e</a:t>
            </a:r>
            <a:r>
              <a:rPr>
                <a:solidFill>
                  <a:srgbClr val="FF3399"/>
                </a:solidFill>
              </a:rPr>
              <a:t> </a:t>
            </a:r>
            <a:r>
              <a:rPr>
                <a:solidFill>
                  <a:srgbClr val="0066FF"/>
                </a:solidFill>
              </a:rPr>
              <a:t>c</a:t>
            </a:r>
            <a:r>
              <a:rPr>
                <a:solidFill>
                  <a:schemeClr val="folHlink"/>
                </a:solidFill>
              </a:rPr>
              <a:t>a</a:t>
            </a:r>
            <a:r>
              <a:rPr>
                <a:solidFill>
                  <a:srgbClr val="FF3399"/>
                </a:solidFill>
              </a:rPr>
              <a:t>n </a:t>
            </a:r>
            <a:r>
              <a:rPr>
                <a:solidFill>
                  <a:srgbClr val="FF0000"/>
                </a:solidFill>
              </a:rPr>
              <a:t>a</a:t>
            </a:r>
            <a:r>
              <a:rPr>
                <a:solidFill>
                  <a:srgbClr val="FF6600"/>
                </a:solidFill>
              </a:rPr>
              <a:t>l</a:t>
            </a:r>
            <a:r>
              <a:rPr>
                <a:solidFill>
                  <a:srgbClr val="FFFF00"/>
                </a:solidFill>
              </a:rPr>
              <a:t>s</a:t>
            </a:r>
            <a:r>
              <a:rPr>
                <a:solidFill>
                  <a:srgbClr val="33CC33"/>
                </a:solidFill>
              </a:rPr>
              <a:t>o</a:t>
            </a:r>
            <a:r>
              <a:rPr>
                <a:solidFill>
                  <a:srgbClr val="FF3399"/>
                </a:solidFill>
              </a:rPr>
              <a:t> </a:t>
            </a:r>
            <a:r>
              <a:rPr>
                <a:solidFill>
                  <a:srgbClr val="0066FF"/>
                </a:solidFill>
              </a:rPr>
              <a:t>b</a:t>
            </a:r>
            <a:r>
              <a:rPr>
                <a:solidFill>
                  <a:schemeClr val="folHlink"/>
                </a:solidFill>
              </a:rPr>
              <a:t>e</a:t>
            </a:r>
            <a:r>
              <a:rPr>
                <a:solidFill>
                  <a:srgbClr val="FF3399"/>
                </a:solidFill>
              </a:rPr>
              <a:t> b</a:t>
            </a:r>
            <a:r>
              <a:rPr>
                <a:solidFill>
                  <a:srgbClr val="FF0000"/>
                </a:solidFill>
              </a:rPr>
              <a:t>a</a:t>
            </a:r>
            <a:r>
              <a:rPr>
                <a:solidFill>
                  <a:srgbClr val="FF6600"/>
                </a:solidFill>
              </a:rPr>
              <a:t>d</a:t>
            </a:r>
            <a:endParaRPr>
              <a:solidFill>
                <a:srgbClr val="FF6600"/>
              </a:solidFill>
            </a:endParaRPr>
          </a:p>
          <a:p>
            <a:pPr lvl="0">
              <a:lnSpc>
                <a:spcPct val="90000"/>
              </a:lnSpc>
              <a:buNone/>
            </a:pP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026"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Background - Good</a:t>
            </a:r>
          </a:p>
        </p:txBody>
      </p:sp>
      <p:sp>
        <p:nvSpPr>
          <p:cNvPr id="1027"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backgrounds such as this one that are attractive but simple</a:t>
            </a:r>
          </a:p>
          <a:p/>
          <a:p>
            <a:pPr lvl="0"/>
            <a:r>
              <a:t>Use backgrounds which are light</a:t>
            </a:r>
          </a:p>
          <a:p/>
          <a:p>
            <a:pPr lvl="0"/>
            <a:r>
              <a:t>Use the same background consistently throughout your presentation</a:t>
            </a: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name="">
    <p:bg>
      <p:bgPr>
        <a:gradFill rotWithShape="0">
          <a:gsLst>
            <a:gs pos="0">
              <a:srgbClr val="A603AB"/>
            </a:gs>
            <a:gs pos="10500">
              <a:srgbClr val="0819FB"/>
            </a:gs>
            <a:gs pos="17500">
              <a:srgbClr val="1A8D48"/>
            </a:gs>
            <a:gs pos="26000">
              <a:srgbClr val="FFFF00"/>
            </a:gs>
            <a:gs pos="36500">
              <a:srgbClr val="EE3F17"/>
            </a:gs>
            <a:gs pos="44000">
              <a:srgbClr val="E81766"/>
            </a:gs>
            <a:gs pos="50000">
              <a:srgbClr val="A603AB"/>
            </a:gs>
            <a:gs pos="56000">
              <a:srgbClr val="E81766"/>
            </a:gs>
            <a:gs pos="63500">
              <a:srgbClr val="EE3F17"/>
            </a:gs>
            <a:gs pos="74000">
              <a:srgbClr val="FFFF00"/>
            </a:gs>
            <a:gs pos="82500">
              <a:srgbClr val="1A8D48"/>
            </a:gs>
            <a:gs pos="89500">
              <a:srgbClr val="0819FB"/>
            </a:gs>
            <a:gs pos="100000">
              <a:srgbClr val="A603AB"/>
            </a:gs>
          </a:gsLst>
          <a:lin ang="5400000" scaled="1"/>
        </a:gradFill>
      </p:bgPr>
    </p:bg>
    <p:spTree>
      <p:nvGrpSpPr>
        <p:cNvPr id="1" name="" title=""/>
        <p:cNvGrpSpPr/>
        <p:nvPr/>
      </p:nvGrpSpPr>
      <p:grpSpPr/>
      <p:sp>
        <p:nvSpPr>
          <p:cNvPr id="6146" name="NotDefined 2" title=""/>
          <p:cNvSpPr/>
          <p:nvPr>
            <p:ph type="title"/>
          </p:nvPr>
        </p:nvSpPr>
        <p:spPr>
          <a:xfrm>
            <a:off x="914400" y="762000"/>
            <a:ext cx="8001000" cy="1143000"/>
          </a:xfrm>
          <a:gradFill rotWithShape="0">
            <a:gsLst>
              <a:gs pos="0">
                <a:srgbClr val="A603AB"/>
              </a:gs>
              <a:gs pos="6000">
                <a:srgbClr val="E81766"/>
              </a:gs>
              <a:gs pos="13500">
                <a:srgbClr val="EE3F17"/>
              </a:gs>
              <a:gs pos="24000">
                <a:srgbClr val="FFFF00"/>
              </a:gs>
              <a:gs pos="32500">
                <a:srgbClr val="1A8D48"/>
              </a:gs>
              <a:gs pos="39500">
                <a:srgbClr val="0819FB"/>
              </a:gs>
              <a:gs pos="50000">
                <a:srgbClr val="A603AB"/>
              </a:gs>
              <a:gs pos="60500">
                <a:srgbClr val="0819FB"/>
              </a:gs>
              <a:gs pos="67500">
                <a:srgbClr val="1A8D48"/>
              </a:gs>
              <a:gs pos="76000">
                <a:srgbClr val="FFFF00"/>
              </a:gs>
              <a:gs pos="86500">
                <a:srgbClr val="EE3F17"/>
              </a:gs>
              <a:gs pos="94000">
                <a:srgbClr val="E81766"/>
              </a:gs>
              <a:gs pos="100000">
                <a:srgbClr val="A603AB"/>
              </a:gs>
            </a:gsLst>
            <a:lin ang="0" scaled="1"/>
          </a:grad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Background – Bad</a:t>
            </a:r>
          </a:p>
        </p:txBody>
      </p:sp>
      <p:sp>
        <p:nvSpPr>
          <p:cNvPr id="6147" name="NotDefined 3" title=""/>
          <p:cNvSpPr/>
          <p:nvPr>
            <p:ph type="body" idx="1"/>
          </p:nvPr>
        </p:nvSpPr>
        <p:spPr>
          <a:xfrm>
            <a:off x="914400" y="2362200"/>
            <a:ext cx="8001000" cy="3733800"/>
          </a:xfrm>
          <a:gradFill rotWithShape="0">
            <a:gsLst>
              <a:gs pos="0">
                <a:srgbClr val="A603AB"/>
              </a:gs>
              <a:gs pos="10500">
                <a:srgbClr val="0819FB"/>
              </a:gs>
              <a:gs pos="17500">
                <a:srgbClr val="1A8D48"/>
              </a:gs>
              <a:gs pos="26000">
                <a:srgbClr val="FFFF00"/>
              </a:gs>
              <a:gs pos="36500">
                <a:srgbClr val="EE3F17"/>
              </a:gs>
              <a:gs pos="44000">
                <a:srgbClr val="E81766"/>
              </a:gs>
              <a:gs pos="50000">
                <a:srgbClr val="A603AB"/>
              </a:gs>
              <a:gs pos="56000">
                <a:srgbClr val="E81766"/>
              </a:gs>
              <a:gs pos="63500">
                <a:srgbClr val="EE3F17"/>
              </a:gs>
              <a:gs pos="74000">
                <a:srgbClr val="FFFF00"/>
              </a:gs>
              <a:gs pos="82500">
                <a:srgbClr val="1A8D48"/>
              </a:gs>
              <a:gs pos="89500">
                <a:srgbClr val="0819FB"/>
              </a:gs>
              <a:gs pos="100000">
                <a:srgbClr val="A603AB"/>
              </a:gs>
            </a:gsLst>
            <a:lin ang="18900000" scaled="1"/>
          </a:grad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rPr>
                <a:solidFill>
                  <a:schemeClr val="accent1"/>
                </a:solidFill>
              </a:rPr>
              <a:t>Avoid backgrounds that are distracting or difficult to read from</a:t>
            </a:r>
            <a:endParaRPr>
              <a:solidFill>
                <a:schemeClr val="accent1"/>
              </a:solidFill>
            </a:endParaRPr>
          </a:p>
          <a:p>
            <a:pPr lvl="0"/>
            <a:r>
              <a:rPr>
                <a:solidFill>
                  <a:schemeClr val="accent1"/>
                </a:solidFill>
              </a:rPr>
              <a:t>Always be consistent with the background that you use</a:t>
            </a:r>
            <a:endParaRPr>
              <a:solidFill>
                <a:schemeClr val="accent1"/>
              </a:solidFill>
            </a:endParaRPr>
          </a:p>
          <a:p>
            <a:pPr lvl="0">
              <a:buNone/>
            </a:pPr>
            <a:endParaRPr>
              <a:solidFill>
                <a:schemeClr val="accent1"/>
              </a:solidFill>
            </a:endParaRPr>
          </a:p>
          <a:p>
            <a:pPr lvl="0"/>
            <a:endParaRPr>
              <a:solidFill>
                <a:schemeClr val="accent1"/>
              </a:solidFill>
            </a:endParaRPr>
          </a:p>
          <a:p>
            <a:pPr lvl="0"/>
            <a:endParaRPr>
              <a:solidFill>
                <a:schemeClr val="accent1"/>
              </a:solidFill>
            </a:endParaRPr>
          </a:p>
          <a:p>
            <a:pPr lvl="0"/>
            <a:endParaRPr>
              <a:solidFill>
                <a:schemeClr val="accent1"/>
              </a:solidFill>
            </a:endParaRPr>
          </a:p>
        </p:txBody>
      </p:sp>
      <p:pic>
        <p:nvPicPr>
          <p:cNvPr id="6148" name="Picture 4" title=""/>
          <p:cNvPicPr>
            <a:picLocks noChangeAspect="1"/>
          </p:cNvPicPr>
          <p:nvPr/>
        </p:nvPicPr>
        <p:blipFill>
          <a:blip r:embed="rId3" r:link="rId2"/>
          <a:stretch>
            <a:fillRect/>
          </a:stretch>
        </p:blipFill>
        <p:spPr>
          <a:xfrm>
            <a:off x="3124200" y="3886200"/>
            <a:ext cx="2473325" cy="2479675"/>
          </a:xfrm>
          <a:prstGeom prst="rect">
            <a:avLst/>
          </a:prstGeom>
          <a:noFill/>
          <a:ln>
            <a:miter lim="800000"/>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 calcmode="lin" valueType="num">
                                      <p:cBhvr additive="base">
                                        <p:cTn id="7" dur="500" fill="hold"/>
                                        <p:tgtEl>
                                          <p:spTgt spid="6148"/>
                                        </p:tgtEl>
                                        <p:attrNameLst>
                                          <p:attrName>ppt_x</p:attrName>
                                        </p:attrNameLst>
                                      </p:cBhvr>
                                      <p:tavLst>
                                        <p:tav tm="0">
                                          <p:val>
                                            <p:strVal val="#ppt_x"/>
                                          </p:val>
                                        </p:tav>
                                        <p:tav tm="100000">
                                          <p:val>
                                            <p:strVal val="#ppt_x"/>
                                          </p:val>
                                        </p:tav>
                                      </p:tavLst>
                                    </p:anim>
                                    <p:anim calcmode="lin" valueType="num">
                                      <p:cBhvr additive="base">
                                        <p:cTn id="8" dur="500" fill="hold"/>
                                        <p:tgtEl>
                                          <p:spTgt spid="614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9698"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Good</a:t>
            </a:r>
          </a:p>
        </p:txBody>
      </p:sp>
      <p:sp>
        <p:nvSpPr>
          <p:cNvPr id="29699"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graphs rather than just charts and words</a:t>
            </a:r>
          </a:p>
          <a:p>
            <a:pPr lvl="1"/>
            <a:r>
              <a:t>Data in graphs is easier to comprehend &amp; retain than is raw data</a:t>
            </a:r>
          </a:p>
          <a:p>
            <a:pPr lvl="1"/>
            <a:r>
              <a:t>Trends are easier to visualize in graph form</a:t>
            </a:r>
          </a:p>
          <a:p>
            <a:pPr lvl="1"/>
          </a:p>
          <a:p>
            <a:pPr lvl="0"/>
            <a:r>
              <a:t>Always title your graphs</a:t>
            </a:r>
          </a:p>
          <a:p>
            <a:pPr lvl="0"/>
          </a:p>
        </p:txBody>
      </p:sp>
    </p:spTree>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072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Bad</a:t>
            </a:r>
          </a:p>
        </p:txBody>
      </p:sp>
      <p:graphicFrame>
        <p:nvGraphicFramePr>
          <p:cNvPr id="30725" name="Object 5" title=""/>
          <p:cNvGraphicFramePr>
            <a:graphicFrameLocks noChangeAspect="1"/>
          </p:cNvGraphicFramePr>
          <p:nvPr/>
        </p:nvGraphicFramePr>
        <p:xfrm>
          <a:off x="2133600" y="3181350"/>
          <a:ext cx="4724400" cy="765175"/>
        </p:xfrm>
        <a:graphic>
          <a:graphicData uri="http://schemas.openxmlformats.org/presentationml/2006/ole">
            <mc:AlternateContent>
              <mc:Choice xmlns:v="urn:schemas-microsoft-com:vml" Requires="v">
                <p:oleObj spid="_x0000_s1038" name="Worksheet" r:id="rId2" imgW="4724400" imgH="765175" progId="Excel.Sheet.8">
                  <p:embed/>
                </p:oleObj>
              </mc:Choice>
              <mc:Fallback>
                <p:oleObj name="Worksheet" r:id="rId2" imgW="4724400" imgH="765175" progId="Excel.Sheet.8">
                  <p:embed/>
                  <p:pic>
                    <p:nvPicPr>
                      <p:cNvPr id="0" name="OLE substitute image"/>
                      <p:cNvPicPr/>
                      <p:nvPr/>
                    </p:nvPicPr>
                    <p:blipFill>
                      <a:blip r:embed="rId3"/>
                      <a:stretch>
                        <a:fillRect/>
                      </a:stretch>
                    </p:blipFill>
                    <p:spPr>
                      <a:xfrm>
                        <a:off x="2133600" y="3181350"/>
                        <a:ext cx="4724400" cy="765175"/>
                      </a:xfrm>
                      <a:prstGeom prst="rect">
                        <a:avLst/>
                      </a:prstGeom>
                      <a:noFill/>
                      <a:ln>
                        <a:noFill/>
                        <a:miter lim="800000"/>
                      </a:ln>
                      <a:effectLst/>
                    </p:spPr>
                  </p:pic>
                </p:oleObj>
              </mc:Fallback>
            </mc:AlternateContent>
          </a:graphicData>
        </a:graphic>
      </p:graphicFrame>
    </p:spTree>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9458"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Good</a:t>
            </a:r>
          </a:p>
        </p:txBody>
      </p:sp>
      <p:graphicFrame>
        <p:nvGraphicFramePr>
          <p:cNvPr id="19462" name="Object 6" title=""/>
          <p:cNvGraphicFramePr/>
          <p:nvPr>
            <p:ph type="chart" sz="half" idx="1"/>
          </p:nvPr>
        </p:nvGraphicFramePr>
        <p:xfrm>
          <a:off x="914400" y="2362200"/>
          <a:ext cx="3924300" cy="3733800"/>
        </p:xfrm>
        <a:graphic>
          <a:graphicData uri="http://schemas.openxmlformats.org/presentationml/2006/ole">
            <mc:AlternateContent>
              <mc:Choice xmlns:v="urn:schemas-microsoft-com:vml" Requires="v">
                <p:oleObj spid="_x0000_s1039" name="Chart" r:id="rId2" imgW="3924300" imgH="3733800" progId="MSGraph.Chart.8">
                  <p:embed/>
                </p:oleObj>
              </mc:Choice>
              <mc:Fallback>
                <p:oleObj name="Chart" r:id="rId2" imgW="3924300" imgH="3733800" progId="MSGraph.Chart.8">
                  <p:embed/>
                  <p:pic>
                    <p:nvPicPr>
                      <p:cNvPr id="0" name="OLE substitute image"/>
                      <p:cNvPicPr/>
                      <p:nvPr/>
                    </p:nvPicPr>
                    <p:blipFill>
                      <a:blip r:embed="rId3"/>
                      <a:stretch>
                        <a:fillRect/>
                      </a:stretch>
                    </p:blipFill>
                    <p:spPr>
                      <a:xfrm>
                        <a:off x="914400" y="2362200"/>
                        <a:ext cx="3924300" cy="3733800"/>
                      </a:xfrm>
                      <a:prstGeom prst="rect">
                        <a:avLst/>
                      </a:prstGeom>
                      <a:noFill/>
                      <a:ln>
                        <a:miter lim="800000"/>
                      </a:ln>
                    </p:spPr>
                  </p:pic>
                </p:oleObj>
              </mc:Fallback>
            </mc:AlternateContent>
          </a:graphicData>
        </a:graphic>
      </p:graphicFrame>
      <p:graphicFrame>
        <p:nvGraphicFramePr>
          <p:cNvPr id="19463" name="Object 7" title=""/>
          <p:cNvGraphicFramePr>
            <a:graphicFrameLocks noChangeAspect="1"/>
          </p:cNvGraphicFramePr>
          <p:nvPr/>
        </p:nvGraphicFramePr>
        <p:xfrm>
          <a:off x="611188" y="2090738"/>
          <a:ext cx="8304212" cy="4632325"/>
        </p:xfrm>
        <a:graphic>
          <a:graphicData uri="http://schemas.openxmlformats.org/presentationml/2006/ole">
            <mc:AlternateContent>
              <mc:Choice xmlns:v="urn:schemas-microsoft-com:vml" Requires="v">
                <p:oleObj spid="_x0000_s1040" name="Chart" r:id="rId4" imgW="8304212" imgH="4632325" progId="Excel.Chart.8">
                  <p:embed/>
                </p:oleObj>
              </mc:Choice>
              <mc:Fallback>
                <p:oleObj name="Chart" r:id="rId4" imgW="8304212" imgH="4632325" progId="Excel.Chart.8">
                  <p:embed/>
                  <p:pic>
                    <p:nvPicPr>
                      <p:cNvPr id="0" name="OLE substitute image"/>
                      <p:cNvPicPr/>
                      <p:nvPr/>
                    </p:nvPicPr>
                    <p:blipFill>
                      <a:blip r:embed="rId5"/>
                      <a:stretch>
                        <a:fillRect/>
                      </a:stretch>
                    </p:blipFill>
                    <p:spPr>
                      <a:xfrm>
                        <a:off x="611188" y="2090738"/>
                        <a:ext cx="8304212" cy="4632325"/>
                      </a:xfrm>
                      <a:prstGeom prst="rect">
                        <a:avLst/>
                      </a:prstGeom>
                      <a:noFill/>
                      <a:ln>
                        <a:noFill/>
                        <a:miter lim="800000"/>
                      </a:ln>
                      <a:effectLst/>
                    </p:spPr>
                  </p:pic>
                </p:oleObj>
              </mc:Fallback>
            </mc:AlternateContent>
          </a:graphicData>
        </a:graphic>
      </p:graphicFrame>
    </p:spTree>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048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Bad</a:t>
            </a:r>
          </a:p>
        </p:txBody>
      </p:sp>
      <p:graphicFrame>
        <p:nvGraphicFramePr>
          <p:cNvPr id="20486" name="Object 6" title=""/>
          <p:cNvGraphicFramePr>
            <a:graphicFrameLocks noChangeAspect="1"/>
          </p:cNvGraphicFramePr>
          <p:nvPr/>
        </p:nvGraphicFramePr>
        <p:xfrm>
          <a:off x="762000" y="2249488"/>
          <a:ext cx="8077200" cy="4384675"/>
        </p:xfrm>
        <a:graphic>
          <a:graphicData uri="http://schemas.openxmlformats.org/presentationml/2006/ole">
            <mc:AlternateContent>
              <mc:Choice xmlns:v="urn:schemas-microsoft-com:vml" Requires="v">
                <p:oleObj spid="_x0000_s1041" name="Chart" r:id="rId2" imgW="8077200" imgH="4384675" progId="Excel.Chart.8">
                  <p:embed/>
                </p:oleObj>
              </mc:Choice>
              <mc:Fallback>
                <p:oleObj name="Chart" r:id="rId2" imgW="8077200" imgH="4384675" progId="Excel.Chart.8">
                  <p:embed/>
                  <p:pic>
                    <p:nvPicPr>
                      <p:cNvPr id="0" name="OLE substitute image"/>
                      <p:cNvPicPr/>
                      <p:nvPr/>
                    </p:nvPicPr>
                    <p:blipFill>
                      <a:blip r:embed="rId3"/>
                      <a:stretch>
                        <a:fillRect/>
                      </a:stretch>
                    </p:blipFill>
                    <p:spPr>
                      <a:xfrm>
                        <a:off x="762000" y="2249488"/>
                        <a:ext cx="8077200" cy="4384675"/>
                      </a:xfrm>
                      <a:prstGeom prst="rect">
                        <a:avLst/>
                      </a:prstGeom>
                      <a:noFill/>
                      <a:ln>
                        <a:noFill/>
                        <a:miter lim="800000"/>
                      </a:ln>
                      <a:effectLst/>
                    </p:spPr>
                  </p:pic>
                </p:oleObj>
              </mc:Fallback>
            </mc:AlternateContent>
          </a:graphicData>
        </a:graphic>
      </p:graphicFrame>
    </p:spTree>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8674"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Graphs - Bad</a:t>
            </a:r>
          </a:p>
        </p:txBody>
      </p:sp>
      <p:sp>
        <p:nvSpPr>
          <p:cNvPr id="28675"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Minor gridlines are unnecessary</a:t>
            </a:r>
          </a:p>
          <a:p>
            <a:pPr lvl="0"/>
            <a:r>
              <a:t>Font is too small</a:t>
            </a:r>
          </a:p>
          <a:p>
            <a:pPr lvl="0"/>
            <a:r>
              <a:t>Colours </a:t>
            </a:r>
            <a:r>
              <a:t>are illogical</a:t>
            </a:r>
          </a:p>
          <a:p>
            <a:pPr lvl="0"/>
            <a:r>
              <a:t>Title is missing</a:t>
            </a:r>
          </a:p>
          <a:p>
            <a:pPr lvl="0"/>
            <a:r>
              <a:t>Shading is distracting</a:t>
            </a:r>
          </a:p>
          <a:p>
            <a:pPr lvl="0">
              <a:buNone/>
            </a:pPr>
          </a:p>
          <a:p>
            <a:pPr lvl="0">
              <a:buNone/>
            </a:pPr>
          </a:p>
        </p:txBody>
      </p:sp>
    </p:spTree>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1266"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Spelling and Grammar</a:t>
            </a:r>
          </a:p>
        </p:txBody>
      </p:sp>
      <p:sp>
        <p:nvSpPr>
          <p:cNvPr id="11267"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Proof your slides for:</a:t>
            </a:r>
          </a:p>
          <a:p>
            <a:pPr lvl="1"/>
            <a:r>
              <a:t>speling</a:t>
            </a:r>
            <a:r>
              <a:t> mistakes</a:t>
            </a:r>
          </a:p>
          <a:p>
            <a:pPr lvl="1"/>
            <a:r>
              <a:t>the use of of repeated words</a:t>
            </a:r>
          </a:p>
          <a:p>
            <a:pPr lvl="1"/>
            <a:r>
              <a:t>grammatical errors you might have make </a:t>
            </a:r>
          </a:p>
          <a:p>
            <a:pPr lvl="1"/>
          </a:p>
          <a:p>
            <a:pPr lvl="0"/>
            <a:r>
              <a:t>If English is not your first language, please have someone else check your presentation!</a:t>
            </a:r>
          </a:p>
          <a:p>
            <a:pPr lvl="1"/>
          </a:p>
          <a:p>
            <a:pPr lvl="1">
              <a:buNone/>
            </a:pP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1506"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Tips to be Covered</a:t>
            </a:r>
          </a:p>
        </p:txBody>
      </p:sp>
      <p:sp>
        <p:nvSpPr>
          <p:cNvPr id="21507" name="NotDefined 3" title=""/>
          <p:cNvSpPr/>
          <p:nvPr>
            <p:ph type="body" sz="half" idx="1"/>
          </p:nvPr>
        </p:nvSpPr>
        <p:spPr>
          <a:xfrm>
            <a:off x="914400" y="2667000"/>
            <a:ext cx="3924300" cy="34290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4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0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18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6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600" b="0" i="0" u="none" baseline="0">
                <a:solidFill>
                  <a:schemeClr val="tx1"/>
                </a:solidFill>
                <a:effectLst/>
                <a:latin typeface="Arial" pitchFamily="34" charset="0"/>
              </a:defRPr>
            </a:lvl5pPr>
          </a:lstStyle>
          <a:p>
            <a:pPr lvl="0">
              <a:lnSpc>
                <a:spcPct val="90000"/>
              </a:lnSpc>
            </a:pPr>
            <a:r>
              <a:rPr sz="2400"/>
              <a:t>Outlines</a:t>
            </a:r>
            <a:endParaRPr sz="2400"/>
          </a:p>
          <a:p>
            <a:pPr lvl="0">
              <a:lnSpc>
                <a:spcPct val="90000"/>
              </a:lnSpc>
            </a:pPr>
            <a:r>
              <a:rPr sz="2400"/>
              <a:t>Slide Structure</a:t>
            </a:r>
            <a:endParaRPr sz="2400"/>
          </a:p>
          <a:p>
            <a:pPr lvl="0">
              <a:lnSpc>
                <a:spcPct val="90000"/>
              </a:lnSpc>
            </a:pPr>
            <a:r>
              <a:rPr sz="2400"/>
              <a:t>Fonts</a:t>
            </a:r>
            <a:endParaRPr sz="2400"/>
          </a:p>
          <a:p>
            <a:pPr lvl="0">
              <a:lnSpc>
                <a:spcPct val="90000"/>
              </a:lnSpc>
            </a:pPr>
            <a:r>
              <a:rPr sz="2400"/>
              <a:t>Colour</a:t>
            </a:r>
            <a:endParaRPr sz="2400"/>
          </a:p>
          <a:p>
            <a:pPr lvl="0">
              <a:lnSpc>
                <a:spcPct val="90000"/>
              </a:lnSpc>
            </a:pPr>
            <a:r>
              <a:rPr sz="2400"/>
              <a:t>Background</a:t>
            </a:r>
            <a:endParaRPr sz="2400"/>
          </a:p>
          <a:p>
            <a:pPr lvl="0">
              <a:lnSpc>
                <a:spcPct val="90000"/>
              </a:lnSpc>
            </a:pPr>
            <a:r>
              <a:rPr sz="2400"/>
              <a:t>Graphs</a:t>
            </a:r>
            <a:endParaRPr sz="2400"/>
          </a:p>
          <a:p>
            <a:pPr lvl="0">
              <a:lnSpc>
                <a:spcPct val="90000"/>
              </a:lnSpc>
            </a:pPr>
            <a:r>
              <a:rPr sz="2400"/>
              <a:t>Spelling and Grammar</a:t>
            </a:r>
            <a:endParaRPr sz="2400"/>
          </a:p>
          <a:p>
            <a:pPr lvl="0">
              <a:lnSpc>
                <a:spcPct val="90000"/>
              </a:lnSpc>
            </a:pPr>
            <a:r>
              <a:rPr sz="2400"/>
              <a:t>Conclusions</a:t>
            </a:r>
            <a:endParaRPr sz="2400"/>
          </a:p>
          <a:p>
            <a:pPr lvl="0">
              <a:lnSpc>
                <a:spcPct val="90000"/>
              </a:lnSpc>
            </a:pPr>
            <a:r>
              <a:rPr sz="2400"/>
              <a:t>Questions</a:t>
            </a:r>
            <a:endParaRPr sz="2400"/>
          </a:p>
          <a:p>
            <a:pPr lvl="0">
              <a:lnSpc>
                <a:spcPct val="90000"/>
              </a:lnSpc>
            </a:pPr>
            <a:endParaRPr sz="2400"/>
          </a:p>
          <a:p>
            <a:pPr lvl="0">
              <a:lnSpc>
                <a:spcPct val="90000"/>
              </a:lnSpc>
              <a:buNone/>
            </a:pPr>
            <a:endParaRPr sz="2400"/>
          </a:p>
          <a:p>
            <a:pPr lvl="0">
              <a:lnSpc>
                <a:spcPct val="90000"/>
              </a:lnSpc>
            </a:pPr>
            <a:endParaRPr sz="2400"/>
          </a:p>
          <a:p>
            <a:pPr lvl="0">
              <a:lnSpc>
                <a:spcPct val="90000"/>
              </a:lnSpc>
            </a:pPr>
            <a:endParaRPr sz="2400"/>
          </a:p>
        </p:txBody>
      </p:sp>
      <p:sp>
        <p:nvSpPr>
          <p:cNvPr id="21508" name="NotDefined 4" title=""/>
          <p:cNvSpPr/>
          <p:nvPr>
            <p:ph type="body" sz="half" idx="1"/>
          </p:nvPr>
        </p:nvSpPr>
        <p:spPr>
          <a:xfrm>
            <a:off x="4991100" y="2667000"/>
            <a:ext cx="3924300" cy="34290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4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0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18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6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600" b="0" i="0" u="none" baseline="0">
                <a:solidFill>
                  <a:schemeClr val="tx1"/>
                </a:solidFill>
                <a:effectLst/>
                <a:latin typeface="Arial" pitchFamily="34" charset="0"/>
              </a:defRPr>
            </a:lvl5pPr>
          </a:lstStyle>
          <a:p/>
          <a:p/>
        </p:txBody>
      </p:sp>
    </p:spTree>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1746"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Conclusion</a:t>
            </a:r>
          </a:p>
        </p:txBody>
      </p:sp>
      <p:sp>
        <p:nvSpPr>
          <p:cNvPr id="31747"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an effective and strong closing</a:t>
            </a:r>
          </a:p>
          <a:p>
            <a:pPr lvl="1"/>
            <a:r>
              <a:t>Your audience is likely to remember your last words</a:t>
            </a:r>
          </a:p>
          <a:p>
            <a:pPr lvl="1"/>
          </a:p>
          <a:p>
            <a:pPr lvl="0"/>
            <a:r>
              <a:t>Use a conclusion slide to:</a:t>
            </a:r>
          </a:p>
          <a:p>
            <a:pPr lvl="1"/>
            <a:r>
              <a:t>Summarize the main points of your presentation</a:t>
            </a:r>
          </a:p>
          <a:p>
            <a:pPr lvl="1"/>
            <a:r>
              <a:t>Suggest future avenues of research</a:t>
            </a:r>
          </a:p>
          <a:p>
            <a:pPr lvl="1">
              <a:buNone/>
            </a:pPr>
          </a:p>
          <a:p>
            <a:pPr lvl="0"/>
          </a:p>
          <a:p>
            <a:pPr lvl="0"/>
          </a:p>
          <a:p>
            <a:pPr lvl="1"/>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2560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Outline	</a:t>
            </a:r>
          </a:p>
        </p:txBody>
      </p:sp>
      <p:sp>
        <p:nvSpPr>
          <p:cNvPr id="2560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Make your 1</a:t>
            </a:r>
            <a:r>
              <a:rPr baseline="30000"/>
              <a:t>st</a:t>
            </a:r>
            <a:r>
              <a:t> or 2</a:t>
            </a:r>
            <a:r>
              <a:rPr baseline="30000"/>
              <a:t>nd</a:t>
            </a:r>
            <a:r>
              <a:t> slide an outline of your presentation</a:t>
            </a:r>
          </a:p>
          <a:p>
            <a:pPr lvl="1"/>
            <a:r>
              <a:t>Ex: previous slide</a:t>
            </a:r>
          </a:p>
          <a:p>
            <a:pPr lvl="0"/>
            <a:r>
              <a:t>Follow the order of your outline for the rest of the presentation</a:t>
            </a:r>
          </a:p>
          <a:p>
            <a:pPr lvl="0"/>
            <a:r>
              <a:t>Only place main points on the outline slide</a:t>
            </a:r>
          </a:p>
          <a:p>
            <a:pPr lvl="1"/>
            <a:r>
              <a:t>Ex: Use the titles of each slide as main points</a:t>
            </a: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2290"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Slide Structure – Good</a:t>
            </a:r>
          </a:p>
        </p:txBody>
      </p:sp>
      <p:sp>
        <p:nvSpPr>
          <p:cNvPr id="12291"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1-2 slides per minute of your presentation</a:t>
            </a:r>
          </a:p>
          <a:p>
            <a:pPr lvl="0"/>
            <a:r>
              <a:t>Write in point form, not complete sentences</a:t>
            </a:r>
          </a:p>
          <a:p>
            <a:pPr lvl="0"/>
            <a:r>
              <a:t>Include 4-5 points per slide</a:t>
            </a:r>
          </a:p>
          <a:p>
            <a:pPr lvl="0"/>
            <a:r>
              <a:t>Avoid wordiness: use key words and phrases only</a:t>
            </a:r>
          </a:p>
          <a:p>
            <a:pPr lvl="0">
              <a:buNone/>
            </a:pPr>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3314"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Slide Structure - Bad</a:t>
            </a:r>
          </a:p>
        </p:txBody>
      </p:sp>
      <p:sp>
        <p:nvSpPr>
          <p:cNvPr id="13315"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lnSpc>
                <a:spcPct val="90000"/>
              </a:lnSpc>
            </a:pPr>
            <a:r>
              <a:t>This page contains too many words for a presentation slide.  It is not written in point form, making it difficult both for your audience to read and for you to present each point. Although there are exactly the same number of points on this slide as the previous slide, it looks much more complicated.  In short, your audience will spend too much time trying to read this paragraph instead of listening to you.</a:t>
            </a: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4818"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Slide Structure – Good</a:t>
            </a:r>
          </a:p>
        </p:txBody>
      </p:sp>
      <p:sp>
        <p:nvSpPr>
          <p:cNvPr id="34819"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Show one point at a time:</a:t>
            </a:r>
          </a:p>
          <a:p>
            <a:pPr lvl="1"/>
            <a:r>
              <a:t>Will help audience concentrate on what you are saying</a:t>
            </a:r>
          </a:p>
          <a:p>
            <a:pPr lvl="1"/>
            <a:r>
              <a:t>Will prevent audience from reading ahead</a:t>
            </a:r>
          </a:p>
          <a:p>
            <a:pPr lvl="1"/>
            <a:r>
              <a:t>Will help you keep your presentation focused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500"/>
                                          </p:stCondLst>
                                        </p:cTn>
                                        <p:tgtEl>
                                          <p:spTgt spid="348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500"/>
                                          </p:stCondLst>
                                        </p:cTn>
                                        <p:tgtEl>
                                          <p:spTgt spid="348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500"/>
                                          </p:stCondLst>
                                        </p:cTn>
                                        <p:tgtEl>
                                          <p:spTgt spid="348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500"/>
                                          </p:stCondLst>
                                        </p:cTn>
                                        <p:tgtEl>
                                          <p:spTgt spid="348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bldLvl="2"/>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3584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Slide Structure - Bad</a:t>
            </a:r>
          </a:p>
        </p:txBody>
      </p:sp>
      <p:sp>
        <p:nvSpPr>
          <p:cNvPr id="3584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Do not use distracting animation</a:t>
            </a:r>
          </a:p>
          <a:p/>
          <a:p>
            <a:pPr lvl="0"/>
            <a:r>
              <a:t>Do not go overboard with the animation</a:t>
            </a:r>
          </a:p>
          <a:p/>
          <a:p>
            <a:pPr lvl="0"/>
            <a:r>
              <a:t>Be consistent with the animation that you use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8" fill="hold" grpId="0" nodeType="clickEffect">
                                  <p:stCondLst>
                                    <p:cond delay="3000"/>
                                  </p:stCondLst>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additive="base">
                                        <p:cTn id="7" dur="500" fill="hold"/>
                                        <p:tgtEl>
                                          <p:spTgt spid="358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8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ricochet.wav"/>
                                        </p:tgtEl>
                                      </p:cMediaNode>
                                    </p:audio>
                                  </p:sub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8" fill="hold" grpId="0" nodeType="clickEffect">
                                  <p:stCondLst>
                                    <p:cond delay="3000"/>
                                  </p:stCondLst>
                                  <p:childTnLst>
                                    <p:set>
                                      <p:cBhvr>
                                        <p:cTn id="12" dur="1" fill="hold">
                                          <p:stCondLst>
                                            <p:cond delay="0"/>
                                          </p:stCondLst>
                                        </p:cTn>
                                        <p:tgtEl>
                                          <p:spTgt spid="35843">
                                            <p:txEl>
                                              <p:pRg st="2" end="2"/>
                                            </p:txEl>
                                          </p:spTgt>
                                        </p:tgtEl>
                                        <p:attrNameLst>
                                          <p:attrName>style.visibility</p:attrName>
                                        </p:attrNameLst>
                                      </p:cBhvr>
                                      <p:to>
                                        <p:strVal val="visible"/>
                                      </p:to>
                                    </p:set>
                                    <p:anim calcmode="lin" valueType="num">
                                      <p:cBhvr additive="base">
                                        <p:cTn id="13" dur="500" fill="hold"/>
                                        <p:tgtEl>
                                          <p:spTgt spid="3584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58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8" fill="hold" grpId="0" nodeType="clickEffect">
                                  <p:stCondLst>
                                    <p:cond delay="3000"/>
                                  </p:stCondLst>
                                  <p:childTnLst>
                                    <p:set>
                                      <p:cBhvr>
                                        <p:cTn id="18" dur="1" fill="hold">
                                          <p:stCondLst>
                                            <p:cond delay="0"/>
                                          </p:stCondLst>
                                        </p:cTn>
                                        <p:tgtEl>
                                          <p:spTgt spid="35843">
                                            <p:txEl>
                                              <p:pRg st="4" end="4"/>
                                            </p:txEl>
                                          </p:spTgt>
                                        </p:tgtEl>
                                        <p:attrNameLst>
                                          <p:attrName>style.visibility</p:attrName>
                                        </p:attrNameLst>
                                      </p:cBhvr>
                                      <p:to>
                                        <p:strVal val="visible"/>
                                      </p:to>
                                    </p:set>
                                    <p:anim calcmode="lin" valueType="num">
                                      <p:cBhvr additive="base">
                                        <p:cTn id="19" dur="500" fill="hold"/>
                                        <p:tgtEl>
                                          <p:spTgt spid="3584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584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uiExpand="1" build="p" bldLvl="3"/>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512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Fonts - Good</a:t>
            </a:r>
          </a:p>
        </p:txBody>
      </p:sp>
      <p:sp>
        <p:nvSpPr>
          <p:cNvPr id="512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t>Use at least an 18-point font</a:t>
            </a:r>
          </a:p>
          <a:p>
            <a:pPr lvl="0"/>
            <a:r>
              <a:t>Use different size fonts for main points and secondary points</a:t>
            </a:r>
          </a:p>
          <a:p>
            <a:pPr lvl="1"/>
            <a:r>
              <a:t>this font is 24-point, the main point font is 28-point, and the title font is 36-point</a:t>
            </a:r>
          </a:p>
          <a:p>
            <a:pPr lvl="0"/>
            <a:r>
              <a:t>Use a standard font like Times New Roman or Arial</a:t>
            </a:r>
          </a:p>
          <a:p>
            <a:pPr lvl="1">
              <a:buNone/>
            </a:pPr>
          </a:p>
          <a:p>
            <a:pPr lvl="1"/>
          </a:p>
          <a:p>
            <a:pPr lvl="0">
              <a:buNone/>
            </a:pPr>
            <a:endParaRPr sz="1400"/>
          </a:p>
          <a:p>
            <a:pPr lvl="0"/>
            <a:endParaRPr sz="1400"/>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p:sp>
        <p:nvSpPr>
          <p:cNvPr id="15362" name="NotDefined 2" title=""/>
          <p:cNvSpPr/>
          <p:nvPr>
            <p:ph type="title"/>
          </p:nvPr>
        </p:nvSpPr>
        <p:spPr>
          <a:xfrm>
            <a:off x="914400" y="762000"/>
            <a:ext cx="8001000" cy="1143000"/>
          </a:xfrm>
          <a:noFill/>
          <a:ln>
            <a:miter lim="800000"/>
          </a:ln>
        </p:spPr>
        <p:txBody>
          <a:bodyPr anchor="b" anchorCtr="0"/>
          <a:lstStyle>
            <a:lvl1pPr marL="0" indent="0" algn="l" defTabSz="914400" rtl="0" eaLnBrk="1" fontAlgn="base" hangingPunct="1">
              <a:lnSpc>
                <a:spcPct val="90000"/>
              </a:lnSpc>
              <a:spcBef>
                <a:spcPct val="0"/>
              </a:spcBef>
              <a:spcAft>
                <a:spcPct val="0"/>
              </a:spcAft>
              <a:buClrTx/>
              <a:buSzTx/>
              <a:buFontTx/>
              <a:buNone/>
              <a:defRPr kumimoji="0" lang="en-US" altLang="en-US" sz="3600" b="1" i="0" u="none" baseline="0">
                <a:solidFill>
                  <a:schemeClr val="tx2"/>
                </a:solidFill>
                <a:effectLst/>
                <a:latin typeface="Arial" pitchFamily="34" charset="0"/>
              </a:defRPr>
            </a:lvl1pPr>
          </a:lstStyle>
          <a:p>
            <a:pPr lvl="0"/>
            <a:r>
              <a:t>Fonts - Bad</a:t>
            </a:r>
          </a:p>
        </p:txBody>
      </p:sp>
      <p:sp>
        <p:nvSpPr>
          <p:cNvPr id="15363" name="NotDefined 3" title=""/>
          <p:cNvSpPr/>
          <p:nvPr>
            <p:ph type="body" idx="1"/>
          </p:nvPr>
        </p:nvSpPr>
        <p:spPr>
          <a:xfrm>
            <a:off x="914400" y="2362200"/>
            <a:ext cx="8001000" cy="3733800"/>
          </a:xfrm>
          <a:noFill/>
          <a:ln>
            <a:miter lim="800000"/>
          </a:ln>
        </p:spPr>
        <p:txBody>
          <a:bodyPr/>
          <a:lstStyle>
            <a:lvl1pPr marL="342900" indent="-3429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800" b="0" i="0" u="none" baseline="0">
                <a:solidFill>
                  <a:schemeClr val="tx1"/>
                </a:solidFill>
                <a:effectLst/>
                <a:latin typeface="Arial" pitchFamily="34" charset="0"/>
              </a:defRPr>
            </a:lvl1pPr>
            <a:lvl2pPr marL="742950" indent="-285750" algn="l" defTabSz="914400" rtl="0" eaLnBrk="1" fontAlgn="base" hangingPunct="1">
              <a:lnSpc>
                <a:spcPct val="100000"/>
              </a:lnSpc>
              <a:spcBef>
                <a:spcPct val="20000"/>
              </a:spcBef>
              <a:spcAft>
                <a:spcPct val="0"/>
              </a:spcAft>
              <a:buClr>
                <a:schemeClr val="tx1"/>
              </a:buClr>
              <a:buSzPct val="75000"/>
              <a:buFontTx/>
              <a:buChar char="–"/>
              <a:defRPr kumimoji="0" lang="en-US" altLang="en-US" sz="2400" b="0" i="0" u="none" baseline="0">
                <a:solidFill>
                  <a:schemeClr val="tx1"/>
                </a:solidFill>
                <a:effectLst/>
                <a:latin typeface="Arial" pitchFamily="34" charset="0"/>
              </a:defRPr>
            </a:lvl2pPr>
            <a:lvl3pPr marL="1143000" indent="-228600" algn="l" defTabSz="914400" rtl="0" eaLnBrk="1" fontAlgn="base" hangingPunct="1">
              <a:lnSpc>
                <a:spcPct val="100000"/>
              </a:lnSpc>
              <a:spcBef>
                <a:spcPct val="20000"/>
              </a:spcBef>
              <a:spcAft>
                <a:spcPct val="0"/>
              </a:spcAft>
              <a:buClr>
                <a:schemeClr val="tx1"/>
              </a:buClr>
              <a:buSzPct val="75000"/>
              <a:buFont typeface="Wingdings" pitchFamily="2" charset="2"/>
              <a:buChar char="l"/>
              <a:defRPr kumimoji="0" lang="en-US" altLang="en-US" sz="2000" b="0" i="0" u="none" baseline="0">
                <a:solidFill>
                  <a:schemeClr val="tx1"/>
                </a:solidFill>
                <a:effectLst/>
                <a:latin typeface="Arial" pitchFamily="34" charset="0"/>
              </a:defRPr>
            </a:lvl3pPr>
            <a:lvl4pPr marL="1600200" indent="-228600" algn="l" defTabSz="914400" rtl="0" eaLnBrk="1" fontAlgn="base" hangingPunct="1">
              <a:lnSpc>
                <a:spcPct val="100000"/>
              </a:lnSpc>
              <a:spcBef>
                <a:spcPct val="20000"/>
              </a:spcBef>
              <a:spcAft>
                <a:spcPct val="0"/>
              </a:spcAft>
              <a:buClr>
                <a:schemeClr val="tx1"/>
              </a:buClr>
              <a:buSzPct val="80000"/>
              <a:buFontTx/>
              <a:buChar char="–"/>
              <a:defRPr kumimoji="0" lang="en-US" altLang="en-US" sz="1800" b="0" i="0" u="none" baseline="0">
                <a:solidFill>
                  <a:schemeClr val="tx1"/>
                </a:solidFill>
                <a:effectLst/>
                <a:latin typeface="Arial" pitchFamily="34" charset="0"/>
              </a:defRPr>
            </a:lvl4pPr>
            <a:lvl5pPr marL="2057400" indent="-228600" algn="l" defTabSz="914400" rtl="0" eaLnBrk="1" fontAlgn="base" hangingPunct="1">
              <a:lnSpc>
                <a:spcPct val="100000"/>
              </a:lnSpc>
              <a:spcBef>
                <a:spcPct val="20000"/>
              </a:spcBef>
              <a:spcAft>
                <a:spcPct val="0"/>
              </a:spcAft>
              <a:buClr>
                <a:schemeClr val="tx1"/>
              </a:buClr>
              <a:buSzPct val="65000"/>
              <a:buFont typeface="Wingdings" pitchFamily="2" charset="2"/>
              <a:buChar char="l"/>
              <a:defRPr kumimoji="0" lang="en-US" altLang="en-US" sz="1800" b="0" i="0" u="none" baseline="0">
                <a:solidFill>
                  <a:schemeClr val="tx1"/>
                </a:solidFill>
                <a:effectLst/>
                <a:latin typeface="Arial" pitchFamily="34" charset="0"/>
              </a:defRPr>
            </a:lvl5pPr>
          </a:lstStyle>
          <a:p>
            <a:pPr lvl="0"/>
            <a:r>
              <a:rPr sz="1400"/>
              <a:t>If you use a small font, your audience won’t be able to read what you have written</a:t>
            </a:r>
            <a:endParaRPr sz="1400"/>
          </a:p>
          <a:p>
            <a:pPr lvl="0"/>
            <a:endParaRPr sz="1400"/>
          </a:p>
          <a:p>
            <a:pPr lvl="0"/>
            <a:r>
              <a:t>CAPITALIZE ONLY WHEN NECESSARY.  IT IS DIFFICULT TO READ</a:t>
            </a:r>
          </a:p>
          <a:p>
            <a:pPr lvl="0"/>
          </a:p>
          <a:p>
            <a:pPr lvl="0"/>
            <a:r>
              <a:rPr>
                <a:latin typeface="Impact" pitchFamily="34" charset="0"/>
              </a:rPr>
              <a:t>Don’t use a complicated font</a:t>
            </a:r>
            <a:endParaRPr>
              <a:latin typeface="Impact" pitchFamily="34" charset="0"/>
            </a:endParaRPr>
          </a:p>
          <a:p>
            <a:pPr lvl="0">
              <a:buNone/>
            </a:pPr>
            <a:endParaRPr>
              <a:latin typeface="Impact" pitchFamily="34" charset="0"/>
            </a:endParaRPr>
          </a:p>
          <a:p>
            <a:pPr lvl="0"/>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10.0.19045.0"/>
  <p:tag name="AS_RELEASE_DATE" val="2025.09.14"/>
  <p:tag name="AS_TITLE" val="Aspose.Slides for .NET 4.0 Client Profile"/>
  <p:tag name="AS_VERSION" val="25.9"/>
</p:tagLst>
</file>

<file path=ppt/theme/theme1.xml><?xml version="1.0" encoding="utf-8"?>
<a:theme xmlns:r="http://schemas.openxmlformats.org/officeDocument/2006/relationships" xmlns:a="http://schemas.openxmlformats.org/drawingml/2006/main" name="Capsules">
  <a:themeElements>
    <a:clrScheme name="Capsules 5">
      <a:dk1>
        <a:srgbClr val="003366"/>
      </a:dk1>
      <a:lt1>
        <a:srgbClr val="FFFFFF"/>
      </a:lt1>
      <a:dk2>
        <a:srgbClr val="009C98"/>
      </a:dk2>
      <a:lt2>
        <a:srgbClr val="003366"/>
      </a:lt2>
      <a:accent1>
        <a:srgbClr val="99CC99"/>
      </a:accent1>
      <a:accent2>
        <a:srgbClr val="33CCCC"/>
      </a:accent2>
      <a:accent3>
        <a:srgbClr val="9BBB59"/>
      </a:accent3>
      <a:accent4>
        <a:srgbClr val="8064A2"/>
      </a:accent4>
      <a:accent5>
        <a:srgbClr val="4BACC6"/>
      </a:accent5>
      <a:accent6>
        <a:srgbClr val="F79646"/>
      </a:accent6>
      <a:hlink>
        <a:srgbClr val="666699"/>
      </a:hlink>
      <a:folHlink>
        <a:srgbClr val="CC99FF"/>
      </a:folHlink>
    </a:clrScheme>
    <a:fontScheme name="Capsules">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prstClr val="black">
                <a:alpha val="38000"/>
              </a:prstClr>
            </a:outerShdw>
          </a:effectLst>
        </a:effectStyle>
        <a:effectStyle>
          <a:effectLst>
            <a:outerShdw blurRad="40000" dist="23000" dir="5400000" rotWithShape="0">
              <a:prstClr val="black">
                <a:alpha val="35000"/>
              </a:prstClr>
            </a:outerShdw>
          </a:effectLst>
        </a:effectStyle>
        <a:effectStyle>
          <a:effectLst>
            <a:outerShdw blurRad="40000" dist="23000" dir="5400000" rotWithShape="0">
              <a:prstClr val="black">
                <a:alpha val="35000"/>
              </a:prst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Capsules 1">
        <a:dk1>
          <a:srgbClr val="000066"/>
        </a:dk1>
        <a:lt1>
          <a:srgbClr val="FFFFEB"/>
        </a:lt1>
        <a:dk2>
          <a:srgbClr val="336699"/>
        </a:dk2>
        <a:lt2>
          <a:srgbClr val="FFFFEB"/>
        </a:lt2>
        <a:accent1>
          <a:srgbClr val="666699"/>
        </a:accent1>
        <a:accent2>
          <a:srgbClr val="99CCFF"/>
        </a:accent2>
        <a:accent3>
          <a:srgbClr val="9BBB59"/>
        </a:accent3>
        <a:accent4>
          <a:srgbClr val="8064A2"/>
        </a:accent4>
        <a:accent5>
          <a:srgbClr val="4BACC6"/>
        </a:accent5>
        <a:accent6>
          <a:srgbClr val="F79646"/>
        </a:accent6>
        <a:hlink>
          <a:srgbClr val="CCCCFF"/>
        </a:hlink>
        <a:folHlink>
          <a:srgbClr val="C68DFF"/>
        </a:folHlink>
      </a:clrScheme>
      <a:clrMap bg1="dk2" tx1="lt2" bg2="dk1" tx2="lt1" accent1="accent1" accent2="accent2" accent3="accent3" accent4="accent4" accent5="accent5" accent6="accent6" hlink="hlink" folHlink="folHlink"/>
    </a:extraClrScheme>
    <a:extraClrScheme>
      <a:clrScheme name="Capsules 2">
        <a:dk1>
          <a:srgbClr val="003366"/>
        </a:dk1>
        <a:lt1>
          <a:srgbClr val="FFFFFF"/>
        </a:lt1>
        <a:dk2>
          <a:srgbClr val="003366"/>
        </a:dk2>
        <a:lt2>
          <a:srgbClr val="006666"/>
        </a:lt2>
        <a:accent1>
          <a:srgbClr val="99CC99"/>
        </a:accent1>
        <a:accent2>
          <a:srgbClr val="33CCCC"/>
        </a:accent2>
        <a:accent3>
          <a:srgbClr val="9BBB59"/>
        </a:accent3>
        <a:accent4>
          <a:srgbClr val="8064A2"/>
        </a:accent4>
        <a:accent5>
          <a:srgbClr val="4BACC6"/>
        </a:accent5>
        <a:accent6>
          <a:srgbClr val="F79646"/>
        </a:accent6>
        <a:hlink>
          <a:srgbClr val="666699"/>
        </a:hlink>
        <a:folHlink>
          <a:srgbClr val="CC99FF"/>
        </a:folHlink>
      </a:clrScheme>
      <a:clrMap bg1="lt1" tx1="dk1" bg2="dk2" tx2="lt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9BBB59"/>
        </a:accent3>
        <a:accent4>
          <a:srgbClr val="8064A2"/>
        </a:accent4>
        <a:accent5>
          <a:srgbClr val="4BACC6"/>
        </a:accent5>
        <a:accent6>
          <a:srgbClr val="F79646"/>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0033CC"/>
        </a:dk2>
        <a:lt2>
          <a:srgbClr val="9900CC"/>
        </a:lt2>
        <a:accent1>
          <a:srgbClr val="FFCC66"/>
        </a:accent1>
        <a:accent2>
          <a:srgbClr val="33CC33"/>
        </a:accent2>
        <a:accent3>
          <a:srgbClr val="9BBB59"/>
        </a:accent3>
        <a:accent4>
          <a:srgbClr val="8064A2"/>
        </a:accent4>
        <a:accent5>
          <a:srgbClr val="4BACC6"/>
        </a:accent5>
        <a:accent6>
          <a:srgbClr val="F79646"/>
        </a:accent6>
        <a:hlink>
          <a:srgbClr val="9900CC"/>
        </a:hlink>
        <a:folHlink>
          <a:srgbClr val="9900CC"/>
        </a:folHlink>
      </a:clrScheme>
      <a:clrMap bg1="lt1" tx1="dk1" bg2="dk2" tx2="lt2" accent1="accent1" accent2="accent2" accent3="accent3" accent4="accent4" accent5="accent5" accent6="accent6" hlink="hlink" folHlink="folHlink"/>
    </a:extraClrScheme>
  </a:extraClrSchemeLst>
</a:theme>
</file>

<file path=docProps/app.xml><?xml version="1.0" encoding="utf-8"?>
<Properties xmlns:vt="http://schemas.openxmlformats.org/officeDocument/2006/docPropsVTypes" xmlns="http://schemas.openxmlformats.org/officeDocument/2006/extended-properties">
  <Template>C:\Program Files\Microsoft Office\Templates\Presentation Designs\LaVerne.pot</Template>
  <Company>IASTED</Company>
  <PresentationFormat>On-screen Show (4:3)</PresentationFormat>
  <Paragraphs>97</Paragraphs>
  <Slides>20</Slides>
  <Notes>0</Notes>
  <TotalTime>481</TotalTime>
  <HiddenSlides>0</HiddenSlides>
  <MMClips>0</MMClips>
  <ScaleCrop>0</ScaleCrop>
  <HeadingPairs>
    <vt:vector baseType="variant" size="6">
      <vt:variant>
        <vt:lpstr>Fonts Used</vt:lpstr>
      </vt:variant>
      <vt:variant>
        <vt:i4>4</vt:i4>
      </vt:variant>
      <vt:variant>
        <vt:lpstr>Theme</vt:lpstr>
      </vt:variant>
      <vt:variant>
        <vt:i4>1</vt:i4>
      </vt:variant>
      <vt:variant>
        <vt:lpstr>Slide Titles</vt:lpstr>
      </vt:variant>
      <vt:variant>
        <vt:i4>20</vt:i4>
      </vt:variant>
    </vt:vector>
  </HeadingPairs>
  <TitlesOfParts>
    <vt:vector baseType="lpstr" size="25">
      <vt:lpstr>Arial</vt:lpstr>
      <vt:lpstr>Times New Roman</vt:lpstr>
      <vt:lpstr>Wingdings</vt:lpstr>
      <vt:lpstr>Impact</vt:lpstr>
      <vt:lpstr>Capsules</vt:lpstr>
      <vt:lpstr>Edited tips on 2nd slide</vt:lpstr>
      <vt:lpstr>Tips to be Covered</vt:lpstr>
      <vt:lpstr>Outline	</vt:lpstr>
      <vt:lpstr>Slide Structure – Good</vt:lpstr>
      <vt:lpstr>Slide Structure - Bad</vt:lpstr>
      <vt:lpstr>Slide Structure – Good</vt:lpstr>
      <vt:lpstr>Slide Structure - Bad</vt:lpstr>
      <vt:lpstr>Fonts - Good</vt:lpstr>
      <vt:lpstr>Fonts - Bad</vt:lpstr>
      <vt:lpstr>Colour - Good</vt:lpstr>
      <vt:lpstr>Colour - Bad</vt:lpstr>
      <vt:lpstr>Background - Good</vt:lpstr>
      <vt:lpstr>Background – Bad</vt:lpstr>
      <vt:lpstr>Graphs - Good</vt:lpstr>
      <vt:lpstr>Graphs - Bad</vt:lpstr>
      <vt:lpstr>Graphs - Good</vt:lpstr>
      <vt:lpstr>Graphs - Bad</vt:lpstr>
      <vt:lpstr>Graphs - Bad</vt:lpstr>
      <vt:lpstr>Spelling and Grammar</vt:lpstr>
      <vt:lpstr>Conclusion</vt:lpstr>
    </vt:vector>
  </TitlesOfParts>
  <LinksUpToDate>0</LinksUpToDate>
  <SharedDoc>0</SharedDoc>
  <HyperlinksChanged>0</HyperlinksChanged>
  <Application>Aspose.Slides for .NET</Application>
  <AppVersion>25.0900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IASTED</dc:creator>
  <cp:lastModifiedBy>IASTED</cp:lastModifiedBy>
  <cp:revision>37</cp:revision>
  <dcterms:created xsi:type="dcterms:W3CDTF">2001-12-11T23:34:17Z</dcterms:created>
  <dcterms:modified xsi:type="dcterms:W3CDTF">2025-11-06T23:15:19Z</dcterms:modified>
</cp:coreProperties>
</file>